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79"/>
  </p:notesMasterIdLst>
  <p:handoutMasterIdLst>
    <p:handoutMasterId r:id="rId80"/>
  </p:handoutMasterIdLst>
  <p:sldIdLst>
    <p:sldId id="257" r:id="rId2"/>
    <p:sldId id="339" r:id="rId3"/>
    <p:sldId id="259" r:id="rId4"/>
    <p:sldId id="260" r:id="rId5"/>
    <p:sldId id="261" r:id="rId6"/>
    <p:sldId id="262" r:id="rId7"/>
    <p:sldId id="263" r:id="rId8"/>
    <p:sldId id="264" r:id="rId9"/>
    <p:sldId id="334" r:id="rId10"/>
    <p:sldId id="265" r:id="rId11"/>
    <p:sldId id="266" r:id="rId12"/>
    <p:sldId id="267" r:id="rId13"/>
    <p:sldId id="35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60" r:id="rId28"/>
    <p:sldId id="361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43" r:id="rId38"/>
    <p:sldId id="344" r:id="rId39"/>
    <p:sldId id="345" r:id="rId40"/>
    <p:sldId id="292" r:id="rId41"/>
    <p:sldId id="293" r:id="rId42"/>
    <p:sldId id="347" r:id="rId43"/>
    <p:sldId id="348" r:id="rId44"/>
    <p:sldId id="294" r:id="rId45"/>
    <p:sldId id="296" r:id="rId46"/>
    <p:sldId id="297" r:id="rId47"/>
    <p:sldId id="350" r:id="rId48"/>
    <p:sldId id="352" r:id="rId49"/>
    <p:sldId id="301" r:id="rId50"/>
    <p:sldId id="302" r:id="rId51"/>
    <p:sldId id="349" r:id="rId52"/>
    <p:sldId id="346" r:id="rId53"/>
    <p:sldId id="340" r:id="rId54"/>
    <p:sldId id="304" r:id="rId55"/>
    <p:sldId id="307" r:id="rId56"/>
    <p:sldId id="306" r:id="rId57"/>
    <p:sldId id="305" r:id="rId58"/>
    <p:sldId id="310" r:id="rId59"/>
    <p:sldId id="312" r:id="rId60"/>
    <p:sldId id="335" r:id="rId61"/>
    <p:sldId id="313" r:id="rId62"/>
    <p:sldId id="336" r:id="rId63"/>
    <p:sldId id="356" r:id="rId64"/>
    <p:sldId id="315" r:id="rId65"/>
    <p:sldId id="353" r:id="rId66"/>
    <p:sldId id="354" r:id="rId67"/>
    <p:sldId id="337" r:id="rId68"/>
    <p:sldId id="338" r:id="rId69"/>
    <p:sldId id="316" r:id="rId70"/>
    <p:sldId id="317" r:id="rId71"/>
    <p:sldId id="319" r:id="rId72"/>
    <p:sldId id="322" r:id="rId73"/>
    <p:sldId id="321" r:id="rId74"/>
    <p:sldId id="351" r:id="rId75"/>
    <p:sldId id="359" r:id="rId76"/>
    <p:sldId id="357" r:id="rId77"/>
    <p:sldId id="323" r:id="rId78"/>
  </p:sldIdLst>
  <p:sldSz cx="9144000" cy="6858000" type="screen4x3"/>
  <p:notesSz cx="6864350" cy="999648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="">
        <p15:guide id="0" orient="horz" pos="2147" userDrawn="1">
          <p15:clr>
            <a:srgbClr val="A4A3A4"/>
          </p15:clr>
        </p15:guide>
        <p15:guide id="1" pos="28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none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none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none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none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none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7" autoAdjust="0"/>
    <p:restoredTop sz="94118" autoAdjust="0"/>
  </p:normalViewPr>
  <p:slideViewPr>
    <p:cSldViewPr snapToObjects="1">
      <p:cViewPr>
        <p:scale>
          <a:sx n="100" d="100"/>
          <a:sy n="100" d="100"/>
        </p:scale>
        <p:origin x="-1086" y="-72"/>
      </p:cViewPr>
      <p:guideLst>
        <p:guide orient="horz" pos="2147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_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ko-KR" sz="1200"/>
              <a:t>전년도수행률비교</a:t>
            </a:r>
          </a:p>
        </c:rich>
      </c:tx>
      <c:layout>
        <c:manualLayout>
          <c:xMode val="edge"/>
          <c:yMode val="edge"/>
          <c:x val="0.39438943894389439"/>
          <c:y val="3.4632034632034632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dLbls>
            <c:txPr>
              <a:bodyPr/>
              <a:lstStyle/>
              <a:p>
                <a:pPr>
                  <a:defRPr sz="1000" b="1"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'4분기'!$V$2:$V$8</c:f>
              <c:strCache>
                <c:ptCount val="7"/>
                <c:pt idx="0">
                  <c:v>2017년 6월</c:v>
                </c:pt>
                <c:pt idx="1">
                  <c:v>2017년 9월</c:v>
                </c:pt>
                <c:pt idx="2">
                  <c:v>2017년 12월</c:v>
                </c:pt>
                <c:pt idx="3">
                  <c:v>2018년 3월</c:v>
                </c:pt>
                <c:pt idx="4">
                  <c:v>2018년 6월</c:v>
                </c:pt>
                <c:pt idx="5">
                  <c:v>2018년 9월</c:v>
                </c:pt>
                <c:pt idx="6">
                  <c:v>2018년 12월</c:v>
                </c:pt>
              </c:strCache>
            </c:strRef>
          </c:cat>
          <c:val>
            <c:numRef>
              <c:f>'4분기'!$W$2:$W$8</c:f>
              <c:numCache>
                <c:formatCode>0.0%</c:formatCode>
                <c:ptCount val="7"/>
                <c:pt idx="0">
                  <c:v>0.93700000000000006</c:v>
                </c:pt>
                <c:pt idx="1">
                  <c:v>0.875</c:v>
                </c:pt>
                <c:pt idx="2">
                  <c:v>0.92500000000000004</c:v>
                </c:pt>
                <c:pt idx="3">
                  <c:v>0.90500000000000003</c:v>
                </c:pt>
                <c:pt idx="4">
                  <c:v>0.90700000000000003</c:v>
                </c:pt>
                <c:pt idx="5">
                  <c:v>0.92900000000000005</c:v>
                </c:pt>
                <c:pt idx="6">
                  <c:v>0.91200000000000003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524224"/>
        <c:axId val="87611008"/>
      </c:lineChart>
      <c:catAx>
        <c:axId val="153524224"/>
        <c:scaling>
          <c:orientation val="minMax"/>
        </c:scaling>
        <c:delete val="0"/>
        <c:axPos val="b"/>
        <c:majorTickMark val="none"/>
        <c:minorTickMark val="none"/>
        <c:tickLblPos val="nextTo"/>
        <c:crossAx val="87611008"/>
        <c:crosses val="autoZero"/>
        <c:auto val="1"/>
        <c:lblAlgn val="ctr"/>
        <c:lblOffset val="100"/>
        <c:noMultiLvlLbl val="0"/>
      </c:catAx>
      <c:valAx>
        <c:axId val="87611008"/>
        <c:scaling>
          <c:orientation val="minMax"/>
          <c:max val="1"/>
          <c:min val="0.8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crossAx val="153524224"/>
        <c:crosses val="autoZero"/>
        <c:crossBetween val="between"/>
        <c:majorUnit val="5.000000000000001E-2"/>
      </c:valAx>
      <c:spPr>
        <a:solidFill>
          <a:schemeClr val="accent6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b="1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ko-KR" sz="1200"/>
              <a:t>월별 낙상 발생 현황</a:t>
            </a:r>
          </a:p>
        </c:rich>
      </c:tx>
      <c:layout>
        <c:manualLayout>
          <c:xMode val="edge"/>
          <c:yMode val="edge"/>
          <c:x val="0.39756977361191081"/>
          <c:y val="1.5322257768719648E-2"/>
        </c:manualLayout>
      </c:layout>
      <c:overlay val="0"/>
      <c:spPr>
        <a:solidFill>
          <a:schemeClr val="accent6"/>
        </a:solidFill>
      </c:spPr>
    </c:title>
    <c:autoTitleDeleted val="0"/>
    <c:plotArea>
      <c:layout>
        <c:manualLayout>
          <c:layoutTarget val="inner"/>
          <c:xMode val="edge"/>
          <c:yMode val="edge"/>
          <c:x val="8.9550701971385926E-2"/>
          <c:y val="0.17744236863345716"/>
          <c:w val="0.78708785989902541"/>
          <c:h val="0.66453262697688908"/>
        </c:manualLayout>
      </c:layout>
      <c:barChart>
        <c:barDir val="col"/>
        <c:grouping val="clustered"/>
        <c:varyColors val="0"/>
        <c:ser>
          <c:idx val="0"/>
          <c:order val="0"/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'!$J$3:$J$14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'18.4분기 '!$K$3:$K$14</c:f>
              <c:numCache>
                <c:formatCode>0_ 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9">
                  <c:v>2</c:v>
                </c:pt>
                <c:pt idx="10">
                  <c:v>3</c:v>
                </c:pt>
                <c:pt idx="1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274240"/>
        <c:axId val="148723904"/>
      </c:barChart>
      <c:lineChart>
        <c:grouping val="standard"/>
        <c:varyColors val="0"/>
        <c:ser>
          <c:idx val="1"/>
          <c:order val="1"/>
          <c:dLbls>
            <c:dLbl>
              <c:idx val="0"/>
              <c:layout>
                <c:manualLayout>
                  <c:x val="-6.5437664041994775E-2"/>
                  <c:y val="-0.106956109652960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265988626421698E-2"/>
                  <c:y val="-9.7696850393700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'!$J$3:$J$14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'18.4분기 '!$L$3:$L$14</c:f>
              <c:numCache>
                <c:formatCode>0.00\‰</c:formatCode>
                <c:ptCount val="12"/>
                <c:pt idx="0">
                  <c:v>0.44984255510571303</c:v>
                </c:pt>
                <c:pt idx="1">
                  <c:v>0</c:v>
                </c:pt>
                <c:pt idx="2">
                  <c:v>0.67324955116696594</c:v>
                </c:pt>
                <c:pt idx="3">
                  <c:v>0.69799906933457423</c:v>
                </c:pt>
                <c:pt idx="4">
                  <c:v>0.22461814914645103</c:v>
                </c:pt>
                <c:pt idx="5">
                  <c:v>0.46371435195919314</c:v>
                </c:pt>
                <c:pt idx="6">
                  <c:v>0.44984255510571303</c:v>
                </c:pt>
                <c:pt idx="7">
                  <c:v>0.44883303411131059</c:v>
                </c:pt>
                <c:pt idx="8">
                  <c:v>0.69156293222683263</c:v>
                </c:pt>
                <c:pt idx="9">
                  <c:v>0.45055192610948414</c:v>
                </c:pt>
                <c:pt idx="10">
                  <c:v>0.69252077562326875</c:v>
                </c:pt>
                <c:pt idx="11">
                  <c:v>0.22291573785109228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996736"/>
        <c:axId val="148724480"/>
      </c:lineChart>
      <c:catAx>
        <c:axId val="1552742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ko-KR"/>
          </a:p>
        </c:txPr>
        <c:crossAx val="148723904"/>
        <c:crosses val="autoZero"/>
        <c:auto val="1"/>
        <c:lblAlgn val="ctr"/>
        <c:lblOffset val="100"/>
        <c:noMultiLvlLbl val="0"/>
      </c:catAx>
      <c:valAx>
        <c:axId val="148723904"/>
        <c:scaling>
          <c:orientation val="minMax"/>
          <c:max val="5"/>
          <c:min val="0"/>
        </c:scaling>
        <c:delete val="0"/>
        <c:axPos val="l"/>
        <c:majorGridlines/>
        <c:numFmt formatCode="0_ " sourceLinked="1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ko-KR"/>
          </a:p>
        </c:txPr>
        <c:crossAx val="155274240"/>
        <c:crosses val="autoZero"/>
        <c:crossBetween val="between"/>
        <c:majorUnit val="1"/>
      </c:valAx>
      <c:valAx>
        <c:axId val="148724480"/>
        <c:scaling>
          <c:orientation val="minMax"/>
        </c:scaling>
        <c:delete val="0"/>
        <c:axPos val="r"/>
        <c:numFmt formatCode="0.00\‰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ko-KR"/>
          </a:p>
        </c:txPr>
        <c:crossAx val="154996736"/>
        <c:crosses val="max"/>
        <c:crossBetween val="between"/>
      </c:valAx>
      <c:catAx>
        <c:axId val="154996736"/>
        <c:scaling>
          <c:orientation val="minMax"/>
        </c:scaling>
        <c:delete val="1"/>
        <c:axPos val="b"/>
        <c:majorTickMark val="out"/>
        <c:minorTickMark val="none"/>
        <c:tickLblPos val="nextTo"/>
        <c:crossAx val="148724480"/>
        <c:crosses val="autoZero"/>
        <c:auto val="1"/>
        <c:lblAlgn val="ctr"/>
        <c:lblOffset val="100"/>
        <c:noMultiLvlLbl val="0"/>
      </c:cat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noFill/>
    <a:ln w="19050">
      <a:solidFill>
        <a:srgbClr val="4F81BD">
          <a:shade val="95000"/>
          <a:satMod val="105000"/>
        </a:srgbClr>
      </a:solidFill>
    </a:ln>
  </c:spPr>
  <c:txPr>
    <a:bodyPr/>
    <a:lstStyle/>
    <a:p>
      <a:pPr>
        <a:defRPr sz="1200"/>
      </a:pPr>
      <a:endParaRPr lang="ko-K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ko-KR" altLang="ko-KR" sz="1200" b="1" i="0" baseline="0">
                <a:effectLst/>
              </a:rPr>
              <a:t>낙상단계별분류</a:t>
            </a:r>
            <a:endParaRPr lang="ko-KR" altLang="ko-KR" sz="1200">
              <a:effectLst/>
            </a:endParaRPr>
          </a:p>
        </c:rich>
      </c:tx>
      <c:layout>
        <c:manualLayout>
          <c:xMode val="edge"/>
          <c:yMode val="edge"/>
          <c:x val="0.25413711583924348"/>
          <c:y val="1.568627450980392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1988407699037624E-2"/>
          <c:y val="0.18913203557888597"/>
          <c:w val="0.90900174978127735"/>
          <c:h val="0.69488808690580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'18.4분기 '!$R$3</c:f>
              <c:strCache>
                <c:ptCount val="1"/>
                <c:pt idx="0">
                  <c:v>1분기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'!$Q$4:$Q$8</c:f>
              <c:strCache>
                <c:ptCount val="5"/>
                <c:pt idx="0">
                  <c:v>level0</c:v>
                </c:pt>
                <c:pt idx="1">
                  <c:v>level1</c:v>
                </c:pt>
                <c:pt idx="2">
                  <c:v>level2</c:v>
                </c:pt>
                <c:pt idx="3">
                  <c:v>level3</c:v>
                </c:pt>
                <c:pt idx="4">
                  <c:v>level4</c:v>
                </c:pt>
              </c:strCache>
            </c:strRef>
          </c:cat>
          <c:val>
            <c:numRef>
              <c:f>'18.4분기 '!$R$4:$R$8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'18.4분기 '!$S$3</c:f>
              <c:strCache>
                <c:ptCount val="1"/>
                <c:pt idx="0">
                  <c:v>2분기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'!$Q$4:$Q$8</c:f>
              <c:strCache>
                <c:ptCount val="5"/>
                <c:pt idx="0">
                  <c:v>level0</c:v>
                </c:pt>
                <c:pt idx="1">
                  <c:v>level1</c:v>
                </c:pt>
                <c:pt idx="2">
                  <c:v>level2</c:v>
                </c:pt>
                <c:pt idx="3">
                  <c:v>level3</c:v>
                </c:pt>
                <c:pt idx="4">
                  <c:v>level4</c:v>
                </c:pt>
              </c:strCache>
            </c:strRef>
          </c:cat>
          <c:val>
            <c:numRef>
              <c:f>'18.4분기 '!$S$4:$S$8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'18.4분기 '!$T$3</c:f>
              <c:strCache>
                <c:ptCount val="1"/>
                <c:pt idx="0">
                  <c:v>3분기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'!$Q$4:$Q$8</c:f>
              <c:strCache>
                <c:ptCount val="5"/>
                <c:pt idx="0">
                  <c:v>level0</c:v>
                </c:pt>
                <c:pt idx="1">
                  <c:v>level1</c:v>
                </c:pt>
                <c:pt idx="2">
                  <c:v>level2</c:v>
                </c:pt>
                <c:pt idx="3">
                  <c:v>level3</c:v>
                </c:pt>
                <c:pt idx="4">
                  <c:v>level4</c:v>
                </c:pt>
              </c:strCache>
            </c:strRef>
          </c:cat>
          <c:val>
            <c:numRef>
              <c:f>'18.4분기 '!$T$4:$T$8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'18.4분기 '!$U$3</c:f>
              <c:strCache>
                <c:ptCount val="1"/>
                <c:pt idx="0">
                  <c:v>4분기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'!$Q$4:$Q$8</c:f>
              <c:strCache>
                <c:ptCount val="5"/>
                <c:pt idx="0">
                  <c:v>level0</c:v>
                </c:pt>
                <c:pt idx="1">
                  <c:v>level1</c:v>
                </c:pt>
                <c:pt idx="2">
                  <c:v>level2</c:v>
                </c:pt>
                <c:pt idx="3">
                  <c:v>level3</c:v>
                </c:pt>
                <c:pt idx="4">
                  <c:v>level4</c:v>
                </c:pt>
              </c:strCache>
            </c:strRef>
          </c:cat>
          <c:val>
            <c:numRef>
              <c:f>'18.4분기 '!$U$4:$U$8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608064"/>
        <c:axId val="155198016"/>
      </c:barChart>
      <c:catAx>
        <c:axId val="155608064"/>
        <c:scaling>
          <c:orientation val="minMax"/>
        </c:scaling>
        <c:delete val="0"/>
        <c:axPos val="b"/>
        <c:majorTickMark val="none"/>
        <c:minorTickMark val="none"/>
        <c:tickLblPos val="nextTo"/>
        <c:crossAx val="155198016"/>
        <c:crosses val="autoZero"/>
        <c:auto val="1"/>
        <c:lblAlgn val="ctr"/>
        <c:lblOffset val="100"/>
        <c:noMultiLvlLbl val="0"/>
      </c:catAx>
      <c:valAx>
        <c:axId val="155198016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5608064"/>
        <c:crosses val="autoZero"/>
        <c:crossBetween val="between"/>
        <c:majorUnit val="1"/>
      </c:valAx>
      <c:spPr>
        <a:ln>
          <a:solidFill>
            <a:srgbClr val="4F81BD">
              <a:shade val="95000"/>
              <a:satMod val="105000"/>
            </a:srgbClr>
          </a:solidFill>
        </a:ln>
      </c:spPr>
    </c:plotArea>
    <c:legend>
      <c:legendPos val="r"/>
      <c:layout>
        <c:manualLayout>
          <c:xMode val="edge"/>
          <c:yMode val="edge"/>
          <c:x val="0.83193574207479382"/>
          <c:y val="1.5791261386444343E-2"/>
          <c:w val="0.16001675322499581"/>
          <c:h val="0.21170418403581906"/>
        </c:manualLayout>
      </c:layout>
      <c:overlay val="0"/>
      <c:txPr>
        <a:bodyPr/>
        <a:lstStyle/>
        <a:p>
          <a:pPr>
            <a:defRPr sz="800"/>
          </a:pPr>
          <a:endParaRPr lang="ko-KR"/>
        </a:p>
      </c:txPr>
    </c:legend>
    <c:plotVisOnly val="1"/>
    <c:dispBlanksAs val="gap"/>
    <c:showDLblsOverMax val="0"/>
  </c:chart>
  <c:spPr>
    <a:ln w="19050">
      <a:solidFill>
        <a:srgbClr val="4F81BD">
          <a:shade val="95000"/>
          <a:satMod val="105000"/>
        </a:srgbClr>
      </a:solidFill>
    </a:ln>
  </c:spPr>
  <c:txPr>
    <a:bodyPr/>
    <a:lstStyle/>
    <a:p>
      <a:pPr>
        <a:defRPr b="1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sz="1200"/>
              <a:t>낙상유형</a:t>
            </a:r>
            <a:r>
              <a:rPr lang="en-US" sz="1200"/>
              <a:t>:</a:t>
            </a:r>
            <a:r>
              <a:rPr lang="ko-KR" sz="1200"/>
              <a:t>발생장소</a:t>
            </a:r>
          </a:p>
        </c:rich>
      </c:tx>
      <c:layout>
        <c:manualLayout>
          <c:xMode val="edge"/>
          <c:yMode val="edge"/>
          <c:x val="0.37683031726297372"/>
          <c:y val="5.333333333333333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1988407699037624E-2"/>
          <c:y val="0.18913203557888597"/>
          <c:w val="0.90622397200349958"/>
          <c:h val="0.64938162729658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'18.4분기 '!$AA$3</c:f>
              <c:strCache>
                <c:ptCount val="1"/>
                <c:pt idx="0">
                  <c:v>1분기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'!$Z$4:$Z$9</c:f>
              <c:strCache>
                <c:ptCount val="6"/>
                <c:pt idx="0">
                  <c:v>치료실</c:v>
                </c:pt>
                <c:pt idx="1">
                  <c:v>침상/병실</c:v>
                </c:pt>
                <c:pt idx="2">
                  <c:v>외출(댁거실)</c:v>
                </c:pt>
                <c:pt idx="3">
                  <c:v>옥상</c:v>
                </c:pt>
                <c:pt idx="4">
                  <c:v>복도</c:v>
                </c:pt>
                <c:pt idx="5">
                  <c:v>화장실</c:v>
                </c:pt>
              </c:strCache>
            </c:strRef>
          </c:cat>
          <c:val>
            <c:numRef>
              <c:f>'18.4분기 '!$AA$4:$AA$9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'18.4분기 '!$AB$3</c:f>
              <c:strCache>
                <c:ptCount val="1"/>
                <c:pt idx="0">
                  <c:v>2분기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'!$Z$4:$Z$9</c:f>
              <c:strCache>
                <c:ptCount val="6"/>
                <c:pt idx="0">
                  <c:v>치료실</c:v>
                </c:pt>
                <c:pt idx="1">
                  <c:v>침상/병실</c:v>
                </c:pt>
                <c:pt idx="2">
                  <c:v>외출(댁거실)</c:v>
                </c:pt>
                <c:pt idx="3">
                  <c:v>옥상</c:v>
                </c:pt>
                <c:pt idx="4">
                  <c:v>복도</c:v>
                </c:pt>
                <c:pt idx="5">
                  <c:v>화장실</c:v>
                </c:pt>
              </c:strCache>
            </c:strRef>
          </c:cat>
          <c:val>
            <c:numRef>
              <c:f>'18.4분기 '!$AB$4:$AB$9</c:f>
              <c:numCache>
                <c:formatCode>General</c:formatCode>
                <c:ptCount val="6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'18.4분기 '!$AC$3</c:f>
              <c:strCache>
                <c:ptCount val="1"/>
                <c:pt idx="0">
                  <c:v>3분기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pPr>
              <a:effectLst>
                <a:innerShdw blurRad="114300">
                  <a:prstClr val="black"/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'!$Z$4:$Z$9</c:f>
              <c:strCache>
                <c:ptCount val="6"/>
                <c:pt idx="0">
                  <c:v>치료실</c:v>
                </c:pt>
                <c:pt idx="1">
                  <c:v>침상/병실</c:v>
                </c:pt>
                <c:pt idx="2">
                  <c:v>외출(댁거실)</c:v>
                </c:pt>
                <c:pt idx="3">
                  <c:v>옥상</c:v>
                </c:pt>
                <c:pt idx="4">
                  <c:v>복도</c:v>
                </c:pt>
                <c:pt idx="5">
                  <c:v>화장실</c:v>
                </c:pt>
              </c:strCache>
            </c:strRef>
          </c:cat>
          <c:val>
            <c:numRef>
              <c:f>'18.4분기 '!$AC$4:$AC$9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</c:ser>
        <c:ser>
          <c:idx val="3"/>
          <c:order val="3"/>
          <c:tx>
            <c:strRef>
              <c:f>'18.4분기 '!$AD$3</c:f>
              <c:strCache>
                <c:ptCount val="1"/>
                <c:pt idx="0">
                  <c:v>4분기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'!$Z$4:$Z$9</c:f>
              <c:strCache>
                <c:ptCount val="6"/>
                <c:pt idx="0">
                  <c:v>치료실</c:v>
                </c:pt>
                <c:pt idx="1">
                  <c:v>침상/병실</c:v>
                </c:pt>
                <c:pt idx="2">
                  <c:v>외출(댁거실)</c:v>
                </c:pt>
                <c:pt idx="3">
                  <c:v>옥상</c:v>
                </c:pt>
                <c:pt idx="4">
                  <c:v>복도</c:v>
                </c:pt>
                <c:pt idx="5">
                  <c:v>화장실</c:v>
                </c:pt>
              </c:strCache>
            </c:strRef>
          </c:cat>
          <c:val>
            <c:numRef>
              <c:f>'18.4분기 '!$AD$4:$AD$9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608576"/>
        <c:axId val="155199744"/>
      </c:barChart>
      <c:catAx>
        <c:axId val="1556085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55199744"/>
        <c:crosses val="autoZero"/>
        <c:auto val="1"/>
        <c:lblAlgn val="ctr"/>
        <c:lblOffset val="100"/>
        <c:noMultiLvlLbl val="0"/>
      </c:catAx>
      <c:valAx>
        <c:axId val="155199744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5608576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587679352580927"/>
          <c:y val="2.5014581510644819E-3"/>
          <c:w val="9.6787620297462823E-2"/>
          <c:h val="0.23458005249343833"/>
        </c:manualLayout>
      </c:layout>
      <c:overlay val="0"/>
      <c:txPr>
        <a:bodyPr/>
        <a:lstStyle/>
        <a:p>
          <a:pPr>
            <a:defRPr sz="800"/>
          </a:pPr>
          <a:endParaRPr lang="ko-KR"/>
        </a:p>
      </c:txPr>
    </c:legend>
    <c:plotVisOnly val="1"/>
    <c:dispBlanksAs val="gap"/>
    <c:showDLblsOverMax val="0"/>
  </c:chart>
  <c:spPr>
    <a:ln w="19050">
      <a:solidFill>
        <a:srgbClr val="4F81BD">
          <a:shade val="95000"/>
          <a:satMod val="105000"/>
        </a:srgbClr>
      </a:solidFill>
    </a:ln>
  </c:spPr>
  <c:txPr>
    <a:bodyPr/>
    <a:lstStyle/>
    <a:p>
      <a:pPr>
        <a:defRPr b="1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sz="1200"/>
              <a:t>낙상유형</a:t>
            </a:r>
            <a:r>
              <a:rPr lang="en-US" sz="1200"/>
              <a:t>:</a:t>
            </a:r>
            <a:r>
              <a:rPr lang="ko-KR" sz="1200"/>
              <a:t>시간대별</a:t>
            </a:r>
          </a:p>
        </c:rich>
      </c:tx>
      <c:layout>
        <c:manualLayout>
          <c:xMode val="edge"/>
          <c:yMode val="edge"/>
          <c:x val="0.37639662119699818"/>
          <c:y val="1.06241699867197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835274111862778E-2"/>
          <c:y val="0.21701205675983729"/>
          <c:w val="0.92779490591845015"/>
          <c:h val="0.64991143039390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'18.4분기 '!$AG$8</c:f>
              <c:strCache>
                <c:ptCount val="1"/>
                <c:pt idx="0">
                  <c:v>1분기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'!$AF$9:$AF$12</c:f>
              <c:strCache>
                <c:ptCount val="4"/>
                <c:pt idx="0">
                  <c:v>6:00~12:00</c:v>
                </c:pt>
                <c:pt idx="1">
                  <c:v>12:00~18:00</c:v>
                </c:pt>
                <c:pt idx="2">
                  <c:v>18:00~24:00</c:v>
                </c:pt>
                <c:pt idx="3">
                  <c:v>24:00~6:00</c:v>
                </c:pt>
              </c:strCache>
            </c:strRef>
          </c:cat>
          <c:val>
            <c:numRef>
              <c:f>'18.4분기 '!$AG$9:$AG$12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'18.4분기 '!$AH$8</c:f>
              <c:strCache>
                <c:ptCount val="1"/>
                <c:pt idx="0">
                  <c:v>2분기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'!$AF$9:$AF$12</c:f>
              <c:strCache>
                <c:ptCount val="4"/>
                <c:pt idx="0">
                  <c:v>6:00~12:00</c:v>
                </c:pt>
                <c:pt idx="1">
                  <c:v>12:00~18:00</c:v>
                </c:pt>
                <c:pt idx="2">
                  <c:v>18:00~24:00</c:v>
                </c:pt>
                <c:pt idx="3">
                  <c:v>24:00~6:00</c:v>
                </c:pt>
              </c:strCache>
            </c:strRef>
          </c:cat>
          <c:val>
            <c:numRef>
              <c:f>'18.4분기 '!$AH$9:$AH$12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'18.4분기 '!$AI$8</c:f>
              <c:strCache>
                <c:ptCount val="1"/>
                <c:pt idx="0">
                  <c:v>3분기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'!$AF$9:$AF$12</c:f>
              <c:strCache>
                <c:ptCount val="4"/>
                <c:pt idx="0">
                  <c:v>6:00~12:00</c:v>
                </c:pt>
                <c:pt idx="1">
                  <c:v>12:00~18:00</c:v>
                </c:pt>
                <c:pt idx="2">
                  <c:v>18:00~24:00</c:v>
                </c:pt>
                <c:pt idx="3">
                  <c:v>24:00~6:00</c:v>
                </c:pt>
              </c:strCache>
            </c:strRef>
          </c:cat>
          <c:val>
            <c:numRef>
              <c:f>'18.4분기 '!$AI$9:$AI$12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ser>
          <c:idx val="3"/>
          <c:order val="3"/>
          <c:tx>
            <c:strRef>
              <c:f>'18.4분기 '!$AJ$8</c:f>
              <c:strCache>
                <c:ptCount val="1"/>
                <c:pt idx="0">
                  <c:v>4분기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'!$AF$9:$AF$12</c:f>
              <c:strCache>
                <c:ptCount val="4"/>
                <c:pt idx="0">
                  <c:v>6:00~12:00</c:v>
                </c:pt>
                <c:pt idx="1">
                  <c:v>12:00~18:00</c:v>
                </c:pt>
                <c:pt idx="2">
                  <c:v>18:00~24:00</c:v>
                </c:pt>
                <c:pt idx="3">
                  <c:v>24:00~6:00</c:v>
                </c:pt>
              </c:strCache>
            </c:strRef>
          </c:cat>
          <c:val>
            <c:numRef>
              <c:f>'18.4분기 '!$AJ$9:$AJ$12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623424"/>
        <c:axId val="155202624"/>
      </c:barChart>
      <c:catAx>
        <c:axId val="155623424"/>
        <c:scaling>
          <c:orientation val="minMax"/>
        </c:scaling>
        <c:delete val="0"/>
        <c:axPos val="b"/>
        <c:majorTickMark val="none"/>
        <c:minorTickMark val="none"/>
        <c:tickLblPos val="nextTo"/>
        <c:crossAx val="155202624"/>
        <c:crosses val="autoZero"/>
        <c:auto val="1"/>
        <c:lblAlgn val="ctr"/>
        <c:lblOffset val="100"/>
        <c:noMultiLvlLbl val="0"/>
      </c:catAx>
      <c:valAx>
        <c:axId val="155202624"/>
        <c:scaling>
          <c:orientation val="minMax"/>
          <c:max val="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562342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90412313777679199"/>
          <c:y val="2.0453200322071267E-2"/>
          <c:w val="8.883460870208125E-2"/>
          <c:h val="0.27447166713722532"/>
        </c:manualLayout>
      </c:layout>
      <c:overlay val="0"/>
      <c:txPr>
        <a:bodyPr/>
        <a:lstStyle/>
        <a:p>
          <a:pPr>
            <a:defRPr sz="800"/>
          </a:pPr>
          <a:endParaRPr lang="ko-KR"/>
        </a:p>
      </c:txPr>
    </c:legend>
    <c:plotVisOnly val="1"/>
    <c:dispBlanksAs val="gap"/>
    <c:showDLblsOverMax val="0"/>
  </c:chart>
  <c:spPr>
    <a:ln w="19050">
      <a:solidFill>
        <a:srgbClr val="4F81BD">
          <a:shade val="95000"/>
          <a:satMod val="105000"/>
        </a:srgbClr>
      </a:solidFill>
    </a:ln>
  </c:spPr>
  <c:txPr>
    <a:bodyPr/>
    <a:lstStyle/>
    <a:p>
      <a:pPr>
        <a:defRPr b="1"/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sz="1200"/>
              <a:t>요일별낙상발생현황</a:t>
            </a:r>
          </a:p>
        </c:rich>
      </c:tx>
      <c:layout>
        <c:manualLayout>
          <c:xMode val="edge"/>
          <c:yMode val="edge"/>
          <c:x val="0.36619718309859151"/>
          <c:y val="1.55642023346303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933865661158552E-2"/>
          <c:y val="0.21194562741914069"/>
          <c:w val="0.93969631436915435"/>
          <c:h val="0.65764392291430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'18.4분기 '!$AM$3</c:f>
              <c:strCache>
                <c:ptCount val="1"/>
                <c:pt idx="0">
                  <c:v>1분기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'!$AL$4:$AL$10</c:f>
              <c:strCache>
                <c:ptCount val="7"/>
                <c:pt idx="0">
                  <c:v>월</c:v>
                </c:pt>
                <c:pt idx="1">
                  <c:v>화</c:v>
                </c:pt>
                <c:pt idx="2">
                  <c:v>수</c:v>
                </c:pt>
                <c:pt idx="3">
                  <c:v>목</c:v>
                </c:pt>
                <c:pt idx="4">
                  <c:v>금</c:v>
                </c:pt>
                <c:pt idx="5">
                  <c:v>토</c:v>
                </c:pt>
                <c:pt idx="6">
                  <c:v>일</c:v>
                </c:pt>
              </c:strCache>
            </c:strRef>
          </c:cat>
          <c:val>
            <c:numRef>
              <c:f>'18.4분기 '!$AM$4:$AM$10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'18.4분기 '!$AN$3</c:f>
              <c:strCache>
                <c:ptCount val="1"/>
                <c:pt idx="0">
                  <c:v>2분기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'!$AL$4:$AL$10</c:f>
              <c:strCache>
                <c:ptCount val="7"/>
                <c:pt idx="0">
                  <c:v>월</c:v>
                </c:pt>
                <c:pt idx="1">
                  <c:v>화</c:v>
                </c:pt>
                <c:pt idx="2">
                  <c:v>수</c:v>
                </c:pt>
                <c:pt idx="3">
                  <c:v>목</c:v>
                </c:pt>
                <c:pt idx="4">
                  <c:v>금</c:v>
                </c:pt>
                <c:pt idx="5">
                  <c:v>토</c:v>
                </c:pt>
                <c:pt idx="6">
                  <c:v>일</c:v>
                </c:pt>
              </c:strCache>
            </c:strRef>
          </c:cat>
          <c:val>
            <c:numRef>
              <c:f>'18.4분기 '!$AN$4:$AN$10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'18.4분기 '!$AO$3</c:f>
              <c:strCache>
                <c:ptCount val="1"/>
                <c:pt idx="0">
                  <c:v>3분기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'!$AL$4:$AL$10</c:f>
              <c:strCache>
                <c:ptCount val="7"/>
                <c:pt idx="0">
                  <c:v>월</c:v>
                </c:pt>
                <c:pt idx="1">
                  <c:v>화</c:v>
                </c:pt>
                <c:pt idx="2">
                  <c:v>수</c:v>
                </c:pt>
                <c:pt idx="3">
                  <c:v>목</c:v>
                </c:pt>
                <c:pt idx="4">
                  <c:v>금</c:v>
                </c:pt>
                <c:pt idx="5">
                  <c:v>토</c:v>
                </c:pt>
                <c:pt idx="6">
                  <c:v>일</c:v>
                </c:pt>
              </c:strCache>
            </c:strRef>
          </c:cat>
          <c:val>
            <c:numRef>
              <c:f>'18.4분기 '!$AO$4:$AO$10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'18.4분기 '!$AP$3</c:f>
              <c:strCache>
                <c:ptCount val="1"/>
                <c:pt idx="0">
                  <c:v>4분기</c:v>
                </c:pt>
              </c:strCache>
            </c:strRef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'18.4분기 '!$AL$4:$AL$10</c:f>
              <c:strCache>
                <c:ptCount val="7"/>
                <c:pt idx="0">
                  <c:v>월</c:v>
                </c:pt>
                <c:pt idx="1">
                  <c:v>화</c:v>
                </c:pt>
                <c:pt idx="2">
                  <c:v>수</c:v>
                </c:pt>
                <c:pt idx="3">
                  <c:v>목</c:v>
                </c:pt>
                <c:pt idx="4">
                  <c:v>금</c:v>
                </c:pt>
                <c:pt idx="5">
                  <c:v>토</c:v>
                </c:pt>
                <c:pt idx="6">
                  <c:v>일</c:v>
                </c:pt>
              </c:strCache>
            </c:strRef>
          </c:cat>
          <c:val>
            <c:numRef>
              <c:f>'18.4분기 '!$AP$4:$AP$10</c:f>
              <c:numCache>
                <c:formatCode>General</c:formatCode>
                <c:ptCount val="7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207616"/>
        <c:axId val="155204352"/>
      </c:barChart>
      <c:catAx>
        <c:axId val="180207616"/>
        <c:scaling>
          <c:orientation val="minMax"/>
        </c:scaling>
        <c:delete val="0"/>
        <c:axPos val="b"/>
        <c:majorTickMark val="none"/>
        <c:minorTickMark val="none"/>
        <c:tickLblPos val="nextTo"/>
        <c:crossAx val="155204352"/>
        <c:crosses val="autoZero"/>
        <c:auto val="1"/>
        <c:lblAlgn val="ctr"/>
        <c:lblOffset val="100"/>
        <c:noMultiLvlLbl val="0"/>
      </c:catAx>
      <c:valAx>
        <c:axId val="155204352"/>
        <c:scaling>
          <c:orientation val="minMax"/>
          <c:max val="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80207616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7780636575357662"/>
          <c:y val="1.0812831275468004E-2"/>
          <c:w val="0.11280396288492107"/>
          <c:h val="0.23518367597046477"/>
        </c:manualLayout>
      </c:layout>
      <c:overlay val="0"/>
      <c:txPr>
        <a:bodyPr/>
        <a:lstStyle/>
        <a:p>
          <a:pPr>
            <a:defRPr sz="800"/>
          </a:pPr>
          <a:endParaRPr lang="ko-KR"/>
        </a:p>
      </c:txPr>
    </c:legend>
    <c:plotVisOnly val="1"/>
    <c:dispBlanksAs val="gap"/>
    <c:showDLblsOverMax val="0"/>
  </c:chart>
  <c:spPr>
    <a:ln w="19050">
      <a:solidFill>
        <a:srgbClr val="4F81BD">
          <a:shade val="95000"/>
          <a:satMod val="105000"/>
        </a:srgbClr>
      </a:solidFill>
    </a:ln>
  </c:spPr>
  <c:txPr>
    <a:bodyPr/>
    <a:lstStyle/>
    <a:p>
      <a:pPr>
        <a:defRPr b="1"/>
      </a:pPr>
      <a:endParaRPr lang="ko-K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sz="1400"/>
              <a:t>병원직원직무스트레스결과</a:t>
            </a:r>
          </a:p>
        </c:rich>
      </c:tx>
      <c:layout>
        <c:manualLayout>
          <c:xMode val="edge"/>
          <c:yMode val="edge"/>
          <c:x val="0.22899733623586432"/>
          <c:y val="3.22255790533736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720169594185344E-2"/>
          <c:y val="0.23073207065333048"/>
          <c:w val="0.88780678376741373"/>
          <c:h val="0.63000118942836092"/>
        </c:manualLayout>
      </c:layout>
      <c:barChart>
        <c:barDir val="col"/>
        <c:grouping val="clustered"/>
        <c:varyColors val="0"/>
        <c:ser>
          <c:idx val="0"/>
          <c:order val="0"/>
          <c:tx>
            <c:v>한국근로자중앙값</c:v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'요약 (3)'!$A$3:$A$10</c:f>
              <c:strCache>
                <c:ptCount val="8"/>
                <c:pt idx="0">
                  <c:v>물리환경</c:v>
                </c:pt>
                <c:pt idx="1">
                  <c:v>직무요구</c:v>
                </c:pt>
                <c:pt idx="2">
                  <c:v>직무자율</c:v>
                </c:pt>
                <c:pt idx="3">
                  <c:v>관계갈등</c:v>
                </c:pt>
                <c:pt idx="4">
                  <c:v>직무불안정</c:v>
                </c:pt>
                <c:pt idx="5">
                  <c:v>조직체계</c:v>
                </c:pt>
                <c:pt idx="6">
                  <c:v>보상부적절</c:v>
                </c:pt>
                <c:pt idx="7">
                  <c:v>직장문화</c:v>
                </c:pt>
              </c:strCache>
            </c:strRef>
          </c:cat>
          <c:val>
            <c:numRef>
              <c:f>'요약 (3)'!$B$3:$B$10</c:f>
              <c:numCache>
                <c:formatCode>0.0_ </c:formatCode>
                <c:ptCount val="8"/>
                <c:pt idx="0">
                  <c:v>44.5</c:v>
                </c:pt>
                <c:pt idx="1">
                  <c:v>52.1</c:v>
                </c:pt>
                <c:pt idx="2">
                  <c:v>56.8</c:v>
                </c:pt>
                <c:pt idx="3">
                  <c:v>33.4</c:v>
                </c:pt>
                <c:pt idx="4">
                  <c:v>50.1</c:v>
                </c:pt>
                <c:pt idx="5">
                  <c:v>52.4</c:v>
                </c:pt>
                <c:pt idx="6">
                  <c:v>66.7</c:v>
                </c:pt>
                <c:pt idx="7">
                  <c:v>41.7</c:v>
                </c:pt>
              </c:numCache>
            </c:numRef>
          </c:val>
        </c:ser>
        <c:ser>
          <c:idx val="1"/>
          <c:order val="1"/>
          <c:tx>
            <c:v>직원중앙값</c:v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7.2507552870090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949319639195832E-17"/>
                  <c:y val="5.6394763343403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'요약 (3)'!$A$3:$A$10</c:f>
              <c:strCache>
                <c:ptCount val="8"/>
                <c:pt idx="0">
                  <c:v>물리환경</c:v>
                </c:pt>
                <c:pt idx="1">
                  <c:v>직무요구</c:v>
                </c:pt>
                <c:pt idx="2">
                  <c:v>직무자율</c:v>
                </c:pt>
                <c:pt idx="3">
                  <c:v>관계갈등</c:v>
                </c:pt>
                <c:pt idx="4">
                  <c:v>직무불안정</c:v>
                </c:pt>
                <c:pt idx="5">
                  <c:v>조직체계</c:v>
                </c:pt>
                <c:pt idx="6">
                  <c:v>보상부적절</c:v>
                </c:pt>
                <c:pt idx="7">
                  <c:v>직장문화</c:v>
                </c:pt>
              </c:strCache>
            </c:strRef>
          </c:cat>
          <c:val>
            <c:numRef>
              <c:f>'요약 (3)'!$C$3:$C$10</c:f>
              <c:numCache>
                <c:formatCode>0.0_ </c:formatCode>
                <c:ptCount val="8"/>
                <c:pt idx="0">
                  <c:v>33.299999999999997</c:v>
                </c:pt>
                <c:pt idx="1">
                  <c:v>41.7</c:v>
                </c:pt>
                <c:pt idx="2">
                  <c:v>46.7</c:v>
                </c:pt>
                <c:pt idx="3">
                  <c:v>33.299999999999997</c:v>
                </c:pt>
                <c:pt idx="4">
                  <c:v>33.299999999999997</c:v>
                </c:pt>
                <c:pt idx="5">
                  <c:v>38.1</c:v>
                </c:pt>
                <c:pt idx="6">
                  <c:v>44.1</c:v>
                </c:pt>
                <c:pt idx="7" formatCode="0.0_ ;[Red]\-0.0\ ">
                  <c:v>33.299999999999997</c:v>
                </c:pt>
              </c:numCache>
            </c:numRef>
          </c:val>
        </c:ser>
        <c:ser>
          <c:idx val="2"/>
          <c:order val="2"/>
          <c:tx>
            <c:v>직원평균값</c:v>
          </c:tx>
          <c:spPr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-1.987329909798958E-17"/>
                  <c:y val="4.91643076337512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'요약 (3)'!$A$3:$A$10</c:f>
              <c:strCache>
                <c:ptCount val="8"/>
                <c:pt idx="0">
                  <c:v>물리환경</c:v>
                </c:pt>
                <c:pt idx="1">
                  <c:v>직무요구</c:v>
                </c:pt>
                <c:pt idx="2">
                  <c:v>직무자율</c:v>
                </c:pt>
                <c:pt idx="3">
                  <c:v>관계갈등</c:v>
                </c:pt>
                <c:pt idx="4">
                  <c:v>직무불안정</c:v>
                </c:pt>
                <c:pt idx="5">
                  <c:v>조직체계</c:v>
                </c:pt>
                <c:pt idx="6">
                  <c:v>보상부적절</c:v>
                </c:pt>
                <c:pt idx="7">
                  <c:v>직장문화</c:v>
                </c:pt>
              </c:strCache>
            </c:strRef>
          </c:cat>
          <c:val>
            <c:numRef>
              <c:f>'요약 (3)'!$D$3:$D$10</c:f>
              <c:numCache>
                <c:formatCode>0.0_ </c:formatCode>
                <c:ptCount val="8"/>
                <c:pt idx="0">
                  <c:v>38.200000000000003</c:v>
                </c:pt>
                <c:pt idx="1">
                  <c:v>41.6</c:v>
                </c:pt>
                <c:pt idx="2">
                  <c:v>44.1</c:v>
                </c:pt>
                <c:pt idx="3">
                  <c:v>24.2</c:v>
                </c:pt>
                <c:pt idx="4">
                  <c:v>31.8</c:v>
                </c:pt>
                <c:pt idx="5">
                  <c:v>39.4</c:v>
                </c:pt>
                <c:pt idx="6">
                  <c:v>45.1</c:v>
                </c:pt>
                <c:pt idx="7" formatCode="0.0_ ;[Red]\-0.0\ ">
                  <c:v>26.6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229568"/>
        <c:axId val="82410240"/>
      </c:barChart>
      <c:catAx>
        <c:axId val="181229568"/>
        <c:scaling>
          <c:orientation val="minMax"/>
        </c:scaling>
        <c:delete val="0"/>
        <c:axPos val="b"/>
        <c:majorTickMark val="none"/>
        <c:minorTickMark val="none"/>
        <c:tickLblPos val="nextTo"/>
        <c:crossAx val="82410240"/>
        <c:crosses val="autoZero"/>
        <c:auto val="1"/>
        <c:lblAlgn val="ctr"/>
        <c:lblOffset val="100"/>
        <c:noMultiLvlLbl val="0"/>
      </c:catAx>
      <c:valAx>
        <c:axId val="82410240"/>
        <c:scaling>
          <c:orientation val="minMax"/>
          <c:max val="70"/>
          <c:min val="0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crossAx val="181229568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4245494442012772"/>
          <c:y val="3.755832604257821E-3"/>
          <c:w val="0.23810046508324861"/>
          <c:h val="0.1496840243035919"/>
        </c:manualLayout>
      </c:layout>
      <c:overlay val="0"/>
    </c:legend>
    <c:plotVisOnly val="1"/>
    <c:dispBlanksAs val="gap"/>
    <c:showDLblsOverMax val="0"/>
  </c:chart>
  <c:spPr>
    <a:ln w="19050">
      <a:solidFill>
        <a:srgbClr val="0070C0"/>
      </a:solidFill>
    </a:ln>
  </c:spPr>
  <c:txPr>
    <a:bodyPr/>
    <a:lstStyle/>
    <a:p>
      <a:pPr>
        <a:defRPr b="1"/>
      </a:pPr>
      <a:endParaRPr lang="ko-K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966839691320829"/>
          <c:y val="0"/>
          <c:w val="0.71050045147998375"/>
          <c:h val="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6.6825523896007766E-2"/>
                  <c:y val="7.8217069170706227E-2"/>
                </c:manualLayout>
              </c:layout>
              <c:tx>
                <c:rich>
                  <a:bodyPr/>
                  <a:lstStyle/>
                  <a:p>
                    <a:r>
                      <a:rPr lang="en-US" altLang="ko-KR">
                        <a:solidFill>
                          <a:schemeClr val="tx1"/>
                        </a:solidFill>
                      </a:rPr>
                      <a:t>7</a:t>
                    </a:r>
                    <a:r>
                      <a:rPr lang="en-US" altLang="ko-KR" smtClean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5226328878844622"/>
                  <c:y val="9.5993222257699337E-2"/>
                </c:manualLayout>
              </c:layout>
              <c:tx>
                <c:rich>
                  <a:bodyPr/>
                  <a:lstStyle/>
                  <a:p>
                    <a:pPr>
                      <a:defRPr sz="1600" b="1" baseline="0">
                        <a:solidFill>
                          <a:schemeClr val="tx1"/>
                        </a:solidFill>
                      </a:defRPr>
                    </a:pPr>
                    <a:r>
                      <a:rPr lang="en-US" altLang="ko-KR">
                        <a:solidFill>
                          <a:schemeClr val="tx1"/>
                        </a:solidFill>
                      </a:rPr>
                      <a:t>23</a:t>
                    </a:r>
                    <a:r>
                      <a:rPr lang="en-US" altLang="ko-KR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altLang="ko-KR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3178419086081611"/>
                  <c:y val="-0.22648879930916369"/>
                </c:manualLayout>
              </c:layout>
              <c:tx>
                <c:rich>
                  <a:bodyPr/>
                  <a:lstStyle/>
                  <a:p>
                    <a:pPr>
                      <a:defRPr sz="1600" b="1" baseline="0">
                        <a:solidFill>
                          <a:schemeClr val="tx1"/>
                        </a:solidFill>
                      </a:defRPr>
                    </a:pPr>
                    <a:r>
                      <a:rPr lang="en-US" altLang="ko-KR">
                        <a:solidFill>
                          <a:schemeClr val="tx1"/>
                        </a:solidFill>
                      </a:rPr>
                      <a:t>70</a:t>
                    </a:r>
                    <a:r>
                      <a:rPr lang="en-US" altLang="ko-KR" smtClean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 baseline="0">
                    <a:solidFill>
                      <a:schemeClr val="bg1"/>
                    </a:solidFill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'2018수정'!$B$40:$D$40</c:f>
              <c:strCache>
                <c:ptCount val="3"/>
                <c:pt idx="0">
                  <c:v>30일 이내</c:v>
                </c:pt>
                <c:pt idx="1">
                  <c:v>1~3개월</c:v>
                </c:pt>
                <c:pt idx="2">
                  <c:v>3~6개월</c:v>
                </c:pt>
              </c:strCache>
            </c:strRef>
          </c:cat>
          <c:val>
            <c:numRef>
              <c:f>'2018수정'!$B$41:$D$41</c:f>
              <c:numCache>
                <c:formatCode>General</c:formatCode>
                <c:ptCount val="3"/>
                <c:pt idx="0">
                  <c:v>3</c:v>
                </c:pt>
                <c:pt idx="1">
                  <c:v>9</c:v>
                </c:pt>
                <c:pt idx="2">
                  <c:v>28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'2018수정'!$B$40:$D$40</c:f>
              <c:strCache>
                <c:ptCount val="3"/>
                <c:pt idx="0">
                  <c:v>30일 이내</c:v>
                </c:pt>
                <c:pt idx="1">
                  <c:v>1~3개월</c:v>
                </c:pt>
                <c:pt idx="2">
                  <c:v>3~6개월</c:v>
                </c:pt>
              </c:strCache>
            </c:strRef>
          </c:cat>
          <c:val>
            <c:numRef>
              <c:f>'2018수정'!$B$42:$D$42</c:f>
              <c:numCache>
                <c:formatCode>0%</c:formatCode>
                <c:ptCount val="3"/>
                <c:pt idx="0">
                  <c:v>7.4999999999999997E-2</c:v>
                </c:pt>
                <c:pt idx="1">
                  <c:v>0.22500000000000001</c:v>
                </c:pt>
                <c:pt idx="2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847348279938284E-2"/>
          <c:y val="5.1400554097404488E-2"/>
          <c:w val="0.81041790386888646"/>
          <c:h val="0.65537151606049249"/>
        </c:manualLayout>
      </c:layout>
      <c:barChart>
        <c:barDir val="col"/>
        <c:grouping val="clustered"/>
        <c:varyColors val="0"/>
        <c:ser>
          <c:idx val="0"/>
          <c:order val="0"/>
          <c:tx>
            <c:v>2017년</c:v>
          </c:tx>
          <c:spPr>
            <a:solidFill>
              <a:srgbClr val="00487E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487E"/>
              </a:solidFill>
              <a:effectLst>
                <a:innerShdw blurRad="114300">
                  <a:prstClr val="black"/>
                </a:innerShdw>
              </a:effectLst>
            </c:spPr>
          </c:dPt>
          <c:dLbls>
            <c:txPr>
              <a:bodyPr/>
              <a:lstStyle/>
              <a:p>
                <a:pPr>
                  <a:defRPr sz="1200" b="1">
                    <a:latin typeface="+mj-ea"/>
                    <a:ea typeface="+mj-ea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'2018수정'!$A$59:$A$65</c:f>
              <c:strCache>
                <c:ptCount val="7"/>
                <c:pt idx="0">
                  <c:v>A. 입원.퇴원 절차 및 교육</c:v>
                </c:pt>
                <c:pt idx="1">
                  <c:v>B. 병원내 환경 및 기타서비스</c:v>
                </c:pt>
                <c:pt idx="2">
                  <c:v>C. 병원 직원의 친절도 </c:v>
                </c:pt>
                <c:pt idx="3">
                  <c:v>D. 입원 중 의사의 의료서비스</c:v>
                </c:pt>
                <c:pt idx="4">
                  <c:v>E. 입원 중 간호사의 의료서비스</c:v>
                </c:pt>
                <c:pt idx="5">
                  <c:v>F. 입원 중 치료사의 의료서비스</c:v>
                </c:pt>
                <c:pt idx="6">
                  <c:v>평균</c:v>
                </c:pt>
              </c:strCache>
            </c:strRef>
          </c:cat>
          <c:val>
            <c:numRef>
              <c:f>'2018수정'!$B$59:$B$65</c:f>
              <c:numCache>
                <c:formatCode>0.00</c:formatCode>
                <c:ptCount val="7"/>
                <c:pt idx="0">
                  <c:v>4.3</c:v>
                </c:pt>
                <c:pt idx="1">
                  <c:v>4.05</c:v>
                </c:pt>
                <c:pt idx="2">
                  <c:v>4.5</c:v>
                </c:pt>
                <c:pt idx="3">
                  <c:v>4.51</c:v>
                </c:pt>
                <c:pt idx="4">
                  <c:v>4.58</c:v>
                </c:pt>
                <c:pt idx="5">
                  <c:v>4.6500000000000004</c:v>
                </c:pt>
                <c:pt idx="6">
                  <c:v>4.43</c:v>
                </c:pt>
              </c:numCache>
            </c:numRef>
          </c:val>
        </c:ser>
        <c:ser>
          <c:idx val="1"/>
          <c:order val="1"/>
          <c:tx>
            <c:v>2018년</c:v>
          </c:tx>
          <c:spPr>
            <a:solidFill>
              <a:srgbClr val="8E0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+mj-ea"/>
                    <a:ea typeface="+mj-ea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'2018수정'!$A$59:$A$65</c:f>
              <c:strCache>
                <c:ptCount val="7"/>
                <c:pt idx="0">
                  <c:v>A. 입원.퇴원 절차 및 교육</c:v>
                </c:pt>
                <c:pt idx="1">
                  <c:v>B. 병원내 환경 및 기타서비스</c:v>
                </c:pt>
                <c:pt idx="2">
                  <c:v>C. 병원 직원의 친절도 </c:v>
                </c:pt>
                <c:pt idx="3">
                  <c:v>D. 입원 중 의사의 의료서비스</c:v>
                </c:pt>
                <c:pt idx="4">
                  <c:v>E. 입원 중 간호사의 의료서비스</c:v>
                </c:pt>
                <c:pt idx="5">
                  <c:v>F. 입원 중 치료사의 의료서비스</c:v>
                </c:pt>
                <c:pt idx="6">
                  <c:v>평균</c:v>
                </c:pt>
              </c:strCache>
            </c:strRef>
          </c:cat>
          <c:val>
            <c:numRef>
              <c:f>'2018수정'!$C$59:$C$65</c:f>
              <c:numCache>
                <c:formatCode>General</c:formatCode>
                <c:ptCount val="7"/>
                <c:pt idx="0">
                  <c:v>4.8499999999999996</c:v>
                </c:pt>
                <c:pt idx="1">
                  <c:v>4.59</c:v>
                </c:pt>
                <c:pt idx="2">
                  <c:v>4.7699999999999996</c:v>
                </c:pt>
                <c:pt idx="3">
                  <c:v>4.87</c:v>
                </c:pt>
                <c:pt idx="4">
                  <c:v>4.87</c:v>
                </c:pt>
                <c:pt idx="5">
                  <c:v>4.83</c:v>
                </c:pt>
                <c:pt idx="6" formatCode="0.00">
                  <c:v>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673472"/>
        <c:axId val="180737664"/>
      </c:barChart>
      <c:catAx>
        <c:axId val="181673472"/>
        <c:scaling>
          <c:orientation val="minMax"/>
        </c:scaling>
        <c:delete val="0"/>
        <c:axPos val="b"/>
        <c:majorTickMark val="out"/>
        <c:minorTickMark val="none"/>
        <c:tickLblPos val="nextTo"/>
        <c:crossAx val="180737664"/>
        <c:crosses val="autoZero"/>
        <c:auto val="1"/>
        <c:lblAlgn val="ctr"/>
        <c:lblOffset val="100"/>
        <c:noMultiLvlLbl val="0"/>
      </c:catAx>
      <c:valAx>
        <c:axId val="180737664"/>
        <c:scaling>
          <c:orientation val="minMax"/>
          <c:max val="5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+mj-ea"/>
                <a:ea typeface="+mj-ea"/>
              </a:defRPr>
            </a:pPr>
            <a:endParaRPr lang="ko-KR"/>
          </a:p>
        </c:txPr>
        <c:crossAx val="181673472"/>
        <c:crosses val="autoZero"/>
        <c:crossBetween val="between"/>
        <c:majorUnit val="1"/>
      </c:valAx>
    </c:plotArea>
    <c:legend>
      <c:legendPos val="r"/>
      <c:layout/>
      <c:overlay val="0"/>
    </c:legend>
    <c:plotVisOnly val="1"/>
    <c:dispBlanksAs val="gap"/>
    <c:showDLblsOverMax val="0"/>
  </c:chart>
  <c:spPr>
    <a:ln w="19050"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69490-A5F4-4F25-B2CE-C8DB160869EC}" type="doc">
      <dgm:prSet loTypeId="urn:microsoft.com/office/officeart/2005/8/layout/vList6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D697A3B8-E96E-4EDF-BE90-E9CDA3D148D3}">
      <dgm:prSet phldrT="[텍스트]" custT="1"/>
      <dgm:spPr/>
      <dgm:t>
        <a:bodyPr/>
        <a:lstStyle/>
        <a:p>
          <a:pPr latinLnBrk="1"/>
          <a:r>
            <a:rPr lang="en-US" altLang="ko-KR" sz="1800" b="1" smtClean="0">
              <a:solidFill>
                <a:schemeClr val="tx1"/>
              </a:solidFill>
            </a:rPr>
            <a:t>1</a:t>
          </a:r>
          <a:endParaRPr lang="ko-KR" altLang="en-US" sz="1800" b="1">
            <a:solidFill>
              <a:schemeClr val="tx1"/>
            </a:solidFill>
          </a:endParaRPr>
        </a:p>
      </dgm:t>
    </dgm:pt>
    <dgm:pt modelId="{6B322C2E-BB9F-40DC-9BCF-57C4F513857D}" type="parTrans" cxnId="{824A8692-57F8-46B2-8342-A2590831229D}">
      <dgm:prSet/>
      <dgm:spPr/>
      <dgm:t>
        <a:bodyPr/>
        <a:lstStyle/>
        <a:p>
          <a:pPr latinLnBrk="1"/>
          <a:endParaRPr lang="ko-KR" altLang="en-US"/>
        </a:p>
      </dgm:t>
    </dgm:pt>
    <dgm:pt modelId="{5CF1E324-A678-4207-9E4E-CA6D0FAACE1A}" type="sibTrans" cxnId="{824A8692-57F8-46B2-8342-A2590831229D}">
      <dgm:prSet/>
      <dgm:spPr/>
      <dgm:t>
        <a:bodyPr/>
        <a:lstStyle/>
        <a:p>
          <a:pPr latinLnBrk="1"/>
          <a:endParaRPr lang="ko-KR" altLang="en-US"/>
        </a:p>
      </dgm:t>
    </dgm:pt>
    <dgm:pt modelId="{EBDFD817-8606-4A33-90BF-454BD1340461}">
      <dgm:prSet phldrT="[텍스트]" custT="1"/>
      <dgm:spPr/>
      <dgm:t>
        <a:bodyPr/>
        <a:lstStyle/>
        <a:p>
          <a:pPr latinLnBrk="1"/>
          <a:r>
            <a:rPr lang="ko-KR" altLang="en-US" sz="1800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의료기관 연혁</a:t>
          </a:r>
          <a:endParaRPr lang="ko-KR" altLang="en-US" sz="1800"/>
        </a:p>
      </dgm:t>
    </dgm:pt>
    <dgm:pt modelId="{D032DE68-CAB2-4055-8B6E-BEC923446498}" type="parTrans" cxnId="{F1C649BE-A04E-44DE-9B0D-9CE8FC67D7A9}">
      <dgm:prSet/>
      <dgm:spPr/>
      <dgm:t>
        <a:bodyPr/>
        <a:lstStyle/>
        <a:p>
          <a:pPr latinLnBrk="1"/>
          <a:endParaRPr lang="ko-KR" altLang="en-US"/>
        </a:p>
      </dgm:t>
    </dgm:pt>
    <dgm:pt modelId="{0B0587D2-4D0E-4B0A-A43B-11DC15258A29}" type="sibTrans" cxnId="{F1C649BE-A04E-44DE-9B0D-9CE8FC67D7A9}">
      <dgm:prSet/>
      <dgm:spPr/>
      <dgm:t>
        <a:bodyPr/>
        <a:lstStyle/>
        <a:p>
          <a:pPr latinLnBrk="1"/>
          <a:endParaRPr lang="ko-KR" altLang="en-US"/>
        </a:p>
      </dgm:t>
    </dgm:pt>
    <dgm:pt modelId="{66483C8C-12C0-4412-8F98-73CE70081014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2</a:t>
          </a:r>
          <a:endParaRPr lang="ko-KR" altLang="en-US" b="1">
            <a:solidFill>
              <a:schemeClr val="tx1"/>
            </a:solidFill>
          </a:endParaRPr>
        </a:p>
      </dgm:t>
    </dgm:pt>
    <dgm:pt modelId="{064A9ABB-D34B-49F9-816C-9B438D5CE62E}" type="parTrans" cxnId="{DD469884-F6D6-4901-87F0-DCEE7313B677}">
      <dgm:prSet/>
      <dgm:spPr/>
      <dgm:t>
        <a:bodyPr/>
        <a:lstStyle/>
        <a:p>
          <a:pPr latinLnBrk="1"/>
          <a:endParaRPr lang="ko-KR" altLang="en-US"/>
        </a:p>
      </dgm:t>
    </dgm:pt>
    <dgm:pt modelId="{4B4670A7-5C81-410A-B389-CD569B1D9A08}" type="sibTrans" cxnId="{DD469884-F6D6-4901-87F0-DCEE7313B677}">
      <dgm:prSet/>
      <dgm:spPr/>
      <dgm:t>
        <a:bodyPr/>
        <a:lstStyle/>
        <a:p>
          <a:pPr latinLnBrk="1"/>
          <a:endParaRPr lang="ko-KR" altLang="en-US"/>
        </a:p>
      </dgm:t>
    </dgm:pt>
    <dgm:pt modelId="{3EE3CEBA-0EFE-4058-A02E-05EDC2F75245}">
      <dgm:prSet phldrT="[텍스트]"/>
      <dgm:spPr/>
      <dgm:t>
        <a:bodyPr/>
        <a:lstStyle/>
        <a:p>
          <a:pPr latinLnBrk="1"/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지리적인 위치</a:t>
          </a:r>
          <a:endParaRPr lang="ko-KR" altLang="en-US"/>
        </a:p>
      </dgm:t>
    </dgm:pt>
    <dgm:pt modelId="{27EB88B3-2776-49EF-9F38-6E4730948864}" type="parTrans" cxnId="{32E88572-890C-455D-BD17-052FDC418585}">
      <dgm:prSet/>
      <dgm:spPr/>
      <dgm:t>
        <a:bodyPr/>
        <a:lstStyle/>
        <a:p>
          <a:pPr latinLnBrk="1"/>
          <a:endParaRPr lang="ko-KR" altLang="en-US"/>
        </a:p>
      </dgm:t>
    </dgm:pt>
    <dgm:pt modelId="{0C093152-D7A5-41AB-846D-7607188BBF3E}" type="sibTrans" cxnId="{32E88572-890C-455D-BD17-052FDC418585}">
      <dgm:prSet/>
      <dgm:spPr/>
      <dgm:t>
        <a:bodyPr/>
        <a:lstStyle/>
        <a:p>
          <a:pPr latinLnBrk="1"/>
          <a:endParaRPr lang="ko-KR" altLang="en-US"/>
        </a:p>
      </dgm:t>
    </dgm:pt>
    <dgm:pt modelId="{146AD426-EA68-418E-A183-F6767AFE27B6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3</a:t>
          </a:r>
          <a:endParaRPr lang="ko-KR" altLang="en-US" b="1">
            <a:solidFill>
              <a:schemeClr val="tx1"/>
            </a:solidFill>
          </a:endParaRPr>
        </a:p>
      </dgm:t>
    </dgm:pt>
    <dgm:pt modelId="{4457B674-9052-43AA-A03A-229ED0F0EB13}" type="parTrans" cxnId="{985F456E-15C1-4DDE-AAE2-EAE44BC743F9}">
      <dgm:prSet/>
      <dgm:spPr/>
      <dgm:t>
        <a:bodyPr/>
        <a:lstStyle/>
        <a:p>
          <a:pPr latinLnBrk="1"/>
          <a:endParaRPr lang="ko-KR" altLang="en-US"/>
        </a:p>
      </dgm:t>
    </dgm:pt>
    <dgm:pt modelId="{F1A1EDE2-961D-4D7C-8AA9-C8FA8D82995A}" type="sibTrans" cxnId="{985F456E-15C1-4DDE-AAE2-EAE44BC743F9}">
      <dgm:prSet/>
      <dgm:spPr/>
      <dgm:t>
        <a:bodyPr/>
        <a:lstStyle/>
        <a:p>
          <a:pPr latinLnBrk="1"/>
          <a:endParaRPr lang="ko-KR" altLang="en-US"/>
        </a:p>
      </dgm:t>
    </dgm:pt>
    <dgm:pt modelId="{18700D7A-DC57-44B4-AD08-4BEA0F136BED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4</a:t>
          </a:r>
          <a:endParaRPr lang="ko-KR" altLang="en-US" b="1">
            <a:solidFill>
              <a:schemeClr val="tx1"/>
            </a:solidFill>
          </a:endParaRPr>
        </a:p>
      </dgm:t>
    </dgm:pt>
    <dgm:pt modelId="{D8C98A69-24C6-4AF2-ACAA-DD0EEEED8D8A}" type="parTrans" cxnId="{C020DD95-4E82-4C20-A380-F458C4B3535C}">
      <dgm:prSet/>
      <dgm:spPr/>
      <dgm:t>
        <a:bodyPr/>
        <a:lstStyle/>
        <a:p>
          <a:pPr latinLnBrk="1"/>
          <a:endParaRPr lang="ko-KR" altLang="en-US"/>
        </a:p>
      </dgm:t>
    </dgm:pt>
    <dgm:pt modelId="{9F6D0D35-7345-4A9B-9C3B-66C7E87269D5}" type="sibTrans" cxnId="{C020DD95-4E82-4C20-A380-F458C4B3535C}">
      <dgm:prSet/>
      <dgm:spPr/>
      <dgm:t>
        <a:bodyPr/>
        <a:lstStyle/>
        <a:p>
          <a:pPr latinLnBrk="1"/>
          <a:endParaRPr lang="ko-KR" altLang="en-US"/>
        </a:p>
      </dgm:t>
    </dgm:pt>
    <dgm:pt modelId="{7CF1C514-C42C-4354-B159-8C015289B9B0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5</a:t>
          </a:r>
          <a:endParaRPr lang="ko-KR" altLang="en-US" b="1">
            <a:solidFill>
              <a:schemeClr val="tx1"/>
            </a:solidFill>
          </a:endParaRPr>
        </a:p>
      </dgm:t>
    </dgm:pt>
    <dgm:pt modelId="{BD9F07D7-009C-457A-B96D-FD49F0D4AD30}" type="parTrans" cxnId="{1BD23C97-BBD7-4DC6-B533-0C81D33F889A}">
      <dgm:prSet/>
      <dgm:spPr/>
      <dgm:t>
        <a:bodyPr/>
        <a:lstStyle/>
        <a:p>
          <a:pPr latinLnBrk="1"/>
          <a:endParaRPr lang="ko-KR" altLang="en-US"/>
        </a:p>
      </dgm:t>
    </dgm:pt>
    <dgm:pt modelId="{68A45305-E902-477B-AA40-D66723375C59}" type="sibTrans" cxnId="{1BD23C97-BBD7-4DC6-B533-0C81D33F889A}">
      <dgm:prSet/>
      <dgm:spPr/>
      <dgm:t>
        <a:bodyPr/>
        <a:lstStyle/>
        <a:p>
          <a:pPr latinLnBrk="1"/>
          <a:endParaRPr lang="ko-KR" altLang="en-US"/>
        </a:p>
      </dgm:t>
    </dgm:pt>
    <dgm:pt modelId="{E8EEF6EA-7D1F-43AC-A427-76F6B4107043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6</a:t>
          </a:r>
          <a:endParaRPr lang="ko-KR" altLang="en-US" b="1">
            <a:solidFill>
              <a:schemeClr val="tx1"/>
            </a:solidFill>
          </a:endParaRPr>
        </a:p>
      </dgm:t>
    </dgm:pt>
    <dgm:pt modelId="{70462E59-D9F1-402B-9AF6-6379F8FA3BB0}" type="parTrans" cxnId="{DBEA0ACE-FA08-4D41-9F20-46F1041A5AC9}">
      <dgm:prSet/>
      <dgm:spPr/>
      <dgm:t>
        <a:bodyPr/>
        <a:lstStyle/>
        <a:p>
          <a:pPr latinLnBrk="1"/>
          <a:endParaRPr lang="ko-KR" altLang="en-US"/>
        </a:p>
      </dgm:t>
    </dgm:pt>
    <dgm:pt modelId="{D8B964DC-4FC9-48FA-B910-25F5C8539B9F}" type="sibTrans" cxnId="{DBEA0ACE-FA08-4D41-9F20-46F1041A5AC9}">
      <dgm:prSet/>
      <dgm:spPr/>
      <dgm:t>
        <a:bodyPr/>
        <a:lstStyle/>
        <a:p>
          <a:pPr latinLnBrk="1"/>
          <a:endParaRPr lang="ko-KR" altLang="en-US"/>
        </a:p>
      </dgm:t>
    </dgm:pt>
    <dgm:pt modelId="{EE605B78-9C50-4184-929A-088430F829A5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7</a:t>
          </a:r>
          <a:endParaRPr lang="ko-KR" altLang="en-US" b="1">
            <a:solidFill>
              <a:schemeClr val="tx1"/>
            </a:solidFill>
          </a:endParaRPr>
        </a:p>
      </dgm:t>
    </dgm:pt>
    <dgm:pt modelId="{B9653654-2D3F-4C30-8048-DAB732805E2D}" type="parTrans" cxnId="{3E15E748-A9A3-4571-9DFC-5635A3B422EE}">
      <dgm:prSet/>
      <dgm:spPr/>
      <dgm:t>
        <a:bodyPr/>
        <a:lstStyle/>
        <a:p>
          <a:pPr latinLnBrk="1"/>
          <a:endParaRPr lang="ko-KR" altLang="en-US"/>
        </a:p>
      </dgm:t>
    </dgm:pt>
    <dgm:pt modelId="{5E7F0533-16D2-4A26-85BB-7B54A4CB9C39}" type="sibTrans" cxnId="{3E15E748-A9A3-4571-9DFC-5635A3B422EE}">
      <dgm:prSet/>
      <dgm:spPr/>
      <dgm:t>
        <a:bodyPr/>
        <a:lstStyle/>
        <a:p>
          <a:pPr latinLnBrk="1"/>
          <a:endParaRPr lang="ko-KR" altLang="en-US"/>
        </a:p>
      </dgm:t>
    </dgm:pt>
    <dgm:pt modelId="{B0189B9F-D2AD-4E1A-A893-F577D20A8AF2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8</a:t>
          </a:r>
          <a:endParaRPr lang="ko-KR" altLang="en-US" b="1">
            <a:solidFill>
              <a:schemeClr val="tx1"/>
            </a:solidFill>
          </a:endParaRPr>
        </a:p>
      </dgm:t>
    </dgm:pt>
    <dgm:pt modelId="{643894C1-DEB2-4DF5-889D-E3002F4DDDD2}" type="parTrans" cxnId="{DE277B48-A959-47F7-A09A-6CB13332C66C}">
      <dgm:prSet/>
      <dgm:spPr/>
      <dgm:t>
        <a:bodyPr/>
        <a:lstStyle/>
        <a:p>
          <a:pPr latinLnBrk="1"/>
          <a:endParaRPr lang="ko-KR" altLang="en-US"/>
        </a:p>
      </dgm:t>
    </dgm:pt>
    <dgm:pt modelId="{2E33CF23-F2DA-4B41-8DCD-20E98F01A929}" type="sibTrans" cxnId="{DE277B48-A959-47F7-A09A-6CB13332C66C}">
      <dgm:prSet/>
      <dgm:spPr/>
      <dgm:t>
        <a:bodyPr/>
        <a:lstStyle/>
        <a:p>
          <a:pPr latinLnBrk="1"/>
          <a:endParaRPr lang="ko-KR" altLang="en-US"/>
        </a:p>
      </dgm:t>
    </dgm:pt>
    <dgm:pt modelId="{5880F12E-4989-46B3-B190-58D7A413BFB8}">
      <dgm:prSet phldrT="[텍스트]"/>
      <dgm:spPr/>
      <dgm:t>
        <a:bodyPr/>
        <a:lstStyle/>
        <a:p>
          <a:pPr latinLnBrk="1"/>
          <a:r>
            <a:rPr lang="en-US" altLang="ko-KR" b="1" smtClean="0">
              <a:solidFill>
                <a:schemeClr val="tx1"/>
              </a:solidFill>
            </a:rPr>
            <a:t>9</a:t>
          </a:r>
          <a:endParaRPr lang="ko-KR" altLang="en-US" b="1">
            <a:solidFill>
              <a:schemeClr val="tx1"/>
            </a:solidFill>
          </a:endParaRPr>
        </a:p>
      </dgm:t>
    </dgm:pt>
    <dgm:pt modelId="{01115B9B-42D4-4FB0-83ED-6BD06A76B568}" type="parTrans" cxnId="{97026C48-CC8F-409E-A5D4-15DBCD499BBE}">
      <dgm:prSet/>
      <dgm:spPr/>
      <dgm:t>
        <a:bodyPr/>
        <a:lstStyle/>
        <a:p>
          <a:pPr latinLnBrk="1"/>
          <a:endParaRPr lang="ko-KR" altLang="en-US"/>
        </a:p>
      </dgm:t>
    </dgm:pt>
    <dgm:pt modelId="{E5DDDD16-AA5C-4623-A510-C5F6AA60C524}" type="sibTrans" cxnId="{97026C48-CC8F-409E-A5D4-15DBCD499BBE}">
      <dgm:prSet/>
      <dgm:spPr/>
      <dgm:t>
        <a:bodyPr/>
        <a:lstStyle/>
        <a:p>
          <a:pPr latinLnBrk="1"/>
          <a:endParaRPr lang="ko-KR" altLang="en-US"/>
        </a:p>
      </dgm:t>
    </dgm:pt>
    <dgm:pt modelId="{5498D843-47A0-425A-ACBE-85092B3006E5}">
      <dgm:prSet/>
      <dgm:spPr/>
      <dgm:t>
        <a:bodyPr/>
        <a:lstStyle/>
        <a:p>
          <a:pPr latinLnBrk="1"/>
          <a:r>
            <a:rPr lang="ko-KR" altLang="en-US" b="1" dirty="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로고</a:t>
          </a:r>
          <a:r>
            <a:rPr lang="en-US" altLang="ko-KR" b="1" dirty="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, </a:t>
          </a:r>
          <a:r>
            <a:rPr lang="ko-KR" altLang="en-US" b="1" dirty="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병원 명</a:t>
          </a:r>
          <a:endParaRPr lang="ko-KR" altLang="en-US" dirty="0"/>
        </a:p>
      </dgm:t>
    </dgm:pt>
    <dgm:pt modelId="{F2BB5AC1-8D89-414C-B59E-A869C970510A}" type="parTrans" cxnId="{DF9DED2D-5E8F-42F8-8A4B-1B5582ABE088}">
      <dgm:prSet/>
      <dgm:spPr/>
      <dgm:t>
        <a:bodyPr/>
        <a:lstStyle/>
        <a:p>
          <a:pPr latinLnBrk="1"/>
          <a:endParaRPr lang="ko-KR" altLang="en-US"/>
        </a:p>
      </dgm:t>
    </dgm:pt>
    <dgm:pt modelId="{15E2AEBA-E111-454F-BEEA-5A50D7F021AF}" type="sibTrans" cxnId="{DF9DED2D-5E8F-42F8-8A4B-1B5582ABE088}">
      <dgm:prSet/>
      <dgm:spPr/>
      <dgm:t>
        <a:bodyPr/>
        <a:lstStyle/>
        <a:p>
          <a:pPr latinLnBrk="1"/>
          <a:endParaRPr lang="ko-KR" altLang="en-US"/>
        </a:p>
      </dgm:t>
    </dgm:pt>
    <dgm:pt modelId="{20DB7A26-3E59-4DA3-B668-EB4D75E12771}">
      <dgm:prSet/>
      <dgm:spPr/>
      <dgm:t>
        <a:bodyPr/>
        <a:lstStyle/>
        <a:p>
          <a:pPr latinLnBrk="1"/>
          <a:r>
            <a:rPr lang="en-US" altLang="ko-KR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Mission, Vision</a:t>
          </a:r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 </a:t>
          </a:r>
          <a:endParaRPr lang="ko-KR" altLang="en-US"/>
        </a:p>
      </dgm:t>
    </dgm:pt>
    <dgm:pt modelId="{B5F441B6-D2FB-48D3-9C78-4C3E69409173}" type="parTrans" cxnId="{1E723D6A-852B-4BE6-B39E-39E8BBD61A2F}">
      <dgm:prSet/>
      <dgm:spPr/>
      <dgm:t>
        <a:bodyPr/>
        <a:lstStyle/>
        <a:p>
          <a:pPr latinLnBrk="1"/>
          <a:endParaRPr lang="ko-KR" altLang="en-US"/>
        </a:p>
      </dgm:t>
    </dgm:pt>
    <dgm:pt modelId="{F73A27EF-C8DF-4985-8AB6-3F49BE081C6A}" type="sibTrans" cxnId="{1E723D6A-852B-4BE6-B39E-39E8BBD61A2F}">
      <dgm:prSet/>
      <dgm:spPr/>
      <dgm:t>
        <a:bodyPr/>
        <a:lstStyle/>
        <a:p>
          <a:pPr latinLnBrk="1"/>
          <a:endParaRPr lang="ko-KR" altLang="en-US"/>
        </a:p>
      </dgm:t>
    </dgm:pt>
    <dgm:pt modelId="{5FC57B31-809B-477E-9AEF-F9B6A44E44CC}">
      <dgm:prSet/>
      <dgm:spPr/>
      <dgm:t>
        <a:bodyPr/>
        <a:lstStyle/>
        <a:p>
          <a:pPr latinLnBrk="1"/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의료기관 운영</a:t>
          </a:r>
          <a:r>
            <a:rPr lang="en-US" altLang="ko-KR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    </a:t>
          </a:r>
          <a:endParaRPr lang="ko-KR" altLang="en-US"/>
        </a:p>
      </dgm:t>
    </dgm:pt>
    <dgm:pt modelId="{D8C32CC9-61D7-4B91-874C-38E974C479DC}" type="parTrans" cxnId="{98885CFF-4151-4002-B8D5-5738506BB44F}">
      <dgm:prSet/>
      <dgm:spPr/>
      <dgm:t>
        <a:bodyPr/>
        <a:lstStyle/>
        <a:p>
          <a:pPr latinLnBrk="1"/>
          <a:endParaRPr lang="ko-KR" altLang="en-US"/>
        </a:p>
      </dgm:t>
    </dgm:pt>
    <dgm:pt modelId="{F2DC8BDD-1A05-403D-9A53-C8A3FEAB0554}" type="sibTrans" cxnId="{98885CFF-4151-4002-B8D5-5738506BB44F}">
      <dgm:prSet/>
      <dgm:spPr/>
      <dgm:t>
        <a:bodyPr/>
        <a:lstStyle/>
        <a:p>
          <a:pPr latinLnBrk="1"/>
          <a:endParaRPr lang="ko-KR" altLang="en-US"/>
        </a:p>
      </dgm:t>
    </dgm:pt>
    <dgm:pt modelId="{81D15910-ED40-4747-AF45-CABFBCEF00AF}">
      <dgm:prSet/>
      <dgm:spPr/>
      <dgm:t>
        <a:bodyPr/>
        <a:lstStyle/>
        <a:p>
          <a:pPr latinLnBrk="1"/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환자현황</a:t>
          </a:r>
          <a:endParaRPr lang="ko-KR" altLang="en-US"/>
        </a:p>
      </dgm:t>
    </dgm:pt>
    <dgm:pt modelId="{F82AD8C1-287F-419D-A2AD-5C73DFB88CA7}" type="parTrans" cxnId="{0D944FAC-3A03-45D9-8F92-B4D351A18285}">
      <dgm:prSet/>
      <dgm:spPr/>
      <dgm:t>
        <a:bodyPr/>
        <a:lstStyle/>
        <a:p>
          <a:pPr latinLnBrk="1"/>
          <a:endParaRPr lang="ko-KR" altLang="en-US"/>
        </a:p>
      </dgm:t>
    </dgm:pt>
    <dgm:pt modelId="{0BA9A954-FC63-4155-88BE-04C282724943}" type="sibTrans" cxnId="{0D944FAC-3A03-45D9-8F92-B4D351A18285}">
      <dgm:prSet/>
      <dgm:spPr/>
      <dgm:t>
        <a:bodyPr/>
        <a:lstStyle/>
        <a:p>
          <a:pPr latinLnBrk="1"/>
          <a:endParaRPr lang="ko-KR" altLang="en-US"/>
        </a:p>
      </dgm:t>
    </dgm:pt>
    <dgm:pt modelId="{CEA822E8-DBFB-431D-A924-821BE229219F}">
      <dgm:prSet/>
      <dgm:spPr/>
      <dgm:t>
        <a:bodyPr/>
        <a:lstStyle/>
        <a:p>
          <a:pPr latinLnBrk="1"/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병원특성</a:t>
          </a:r>
          <a:endParaRPr lang="ko-KR" altLang="en-US"/>
        </a:p>
      </dgm:t>
    </dgm:pt>
    <dgm:pt modelId="{45517B21-D41F-4A56-A352-8547EE8AFFBD}" type="parTrans" cxnId="{8CCE845F-28E7-4ACC-A0A1-48E76B5A3C83}">
      <dgm:prSet/>
      <dgm:spPr/>
      <dgm:t>
        <a:bodyPr/>
        <a:lstStyle/>
        <a:p>
          <a:pPr latinLnBrk="1"/>
          <a:endParaRPr lang="ko-KR" altLang="en-US"/>
        </a:p>
      </dgm:t>
    </dgm:pt>
    <dgm:pt modelId="{159BF59C-C753-47DD-9075-8308FB990C1B}" type="sibTrans" cxnId="{8CCE845F-28E7-4ACC-A0A1-48E76B5A3C83}">
      <dgm:prSet/>
      <dgm:spPr/>
      <dgm:t>
        <a:bodyPr/>
        <a:lstStyle/>
        <a:p>
          <a:pPr latinLnBrk="1"/>
          <a:endParaRPr lang="ko-KR" altLang="en-US"/>
        </a:p>
      </dgm:t>
    </dgm:pt>
    <dgm:pt modelId="{C1F6B0A7-B5E7-482B-844C-CE53EFBCBBA6}">
      <dgm:prSet/>
      <dgm:spPr/>
      <dgm:t>
        <a:bodyPr/>
        <a:lstStyle/>
        <a:p>
          <a:pPr latinLnBrk="1"/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병원활동</a:t>
          </a:r>
          <a:endParaRPr lang="ko-KR" altLang="en-US"/>
        </a:p>
      </dgm:t>
    </dgm:pt>
    <dgm:pt modelId="{07EF198B-3FA7-48DF-A32C-16D00D51B297}" type="parTrans" cxnId="{C4FD4557-EAEA-4147-8912-C2C30AF6C31E}">
      <dgm:prSet/>
      <dgm:spPr/>
      <dgm:t>
        <a:bodyPr/>
        <a:lstStyle/>
        <a:p>
          <a:pPr latinLnBrk="1"/>
          <a:endParaRPr lang="ko-KR" altLang="en-US"/>
        </a:p>
      </dgm:t>
    </dgm:pt>
    <dgm:pt modelId="{E533FBC5-B78C-4634-A5A6-B46CEC02B069}" type="sibTrans" cxnId="{C4FD4557-EAEA-4147-8912-C2C30AF6C31E}">
      <dgm:prSet/>
      <dgm:spPr/>
      <dgm:t>
        <a:bodyPr/>
        <a:lstStyle/>
        <a:p>
          <a:pPr latinLnBrk="1"/>
          <a:endParaRPr lang="ko-KR" altLang="en-US"/>
        </a:p>
      </dgm:t>
    </dgm:pt>
    <dgm:pt modelId="{804DD1B4-4414-44DF-A202-C580F0247525}">
      <dgm:prSet/>
      <dgm:spPr/>
      <dgm:t>
        <a:bodyPr/>
        <a:lstStyle/>
        <a:p>
          <a:pPr latinLnBrk="1"/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질</a:t>
          </a:r>
          <a:r>
            <a:rPr lang="en-US" altLang="ko-KR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 </a:t>
          </a:r>
          <a:r>
            <a:rPr lang="ko-KR" altLang="en-US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향상활동 성과관리</a:t>
          </a:r>
          <a:endParaRPr lang="ko-KR" altLang="en-US"/>
        </a:p>
      </dgm:t>
    </dgm:pt>
    <dgm:pt modelId="{DDB39886-6F05-4C23-A5AD-AE43A1E983D7}" type="parTrans" cxnId="{5526CE19-FECE-4E68-BC60-0068706E06F5}">
      <dgm:prSet/>
      <dgm:spPr/>
      <dgm:t>
        <a:bodyPr/>
        <a:lstStyle/>
        <a:p>
          <a:pPr latinLnBrk="1"/>
          <a:endParaRPr lang="ko-KR" altLang="en-US"/>
        </a:p>
      </dgm:t>
    </dgm:pt>
    <dgm:pt modelId="{D4C390E1-8CB3-442C-9480-106EF8A040BA}" type="sibTrans" cxnId="{5526CE19-FECE-4E68-BC60-0068706E06F5}">
      <dgm:prSet/>
      <dgm:spPr/>
      <dgm:t>
        <a:bodyPr/>
        <a:lstStyle/>
        <a:p>
          <a:pPr latinLnBrk="1"/>
          <a:endParaRPr lang="ko-KR" altLang="en-US"/>
        </a:p>
      </dgm:t>
    </dgm:pt>
    <dgm:pt modelId="{2C0A29FA-444C-4EFB-A31D-3D0346B0EDE0}" type="pres">
      <dgm:prSet presAssocID="{3EF69490-A5F4-4F25-B2CE-C8DB160869E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ADCD48E-0204-4B44-AA8D-9D54F92FE510}" type="pres">
      <dgm:prSet presAssocID="{D697A3B8-E96E-4EDF-BE90-E9CDA3D148D3}" presName="linNode" presStyleCnt="0"/>
      <dgm:spPr/>
    </dgm:pt>
    <dgm:pt modelId="{70828438-10D1-4FB3-91CC-F4DEDC4A5D40}" type="pres">
      <dgm:prSet presAssocID="{D697A3B8-E96E-4EDF-BE90-E9CDA3D148D3}" presName="parentShp" presStyleLbl="node1" presStyleIdx="0" presStyleCnt="9" custScaleX="68553" custLinFactNeighborX="-1307" custLinFactNeighborY="496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B204BC3-DB8B-404F-BC5A-DE097E4F45E1}" type="pres">
      <dgm:prSet presAssocID="{D697A3B8-E96E-4EDF-BE90-E9CDA3D148D3}" presName="childShp" presStyleLbl="bgAccFollowNode1" presStyleIdx="0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9E1A1A4-1F96-4459-98E3-0D84ADE8638F}" type="pres">
      <dgm:prSet presAssocID="{5CF1E324-A678-4207-9E4E-CA6D0FAACE1A}" presName="spacing" presStyleCnt="0"/>
      <dgm:spPr/>
    </dgm:pt>
    <dgm:pt modelId="{75A2D029-60B9-4FCE-9E69-49BBB4F5B1BB}" type="pres">
      <dgm:prSet presAssocID="{66483C8C-12C0-4412-8F98-73CE70081014}" presName="linNode" presStyleCnt="0"/>
      <dgm:spPr/>
    </dgm:pt>
    <dgm:pt modelId="{B966DB1F-23A0-4CBD-A1C4-3B0EBE9B3C61}" type="pres">
      <dgm:prSet presAssocID="{66483C8C-12C0-4412-8F98-73CE70081014}" presName="parentShp" presStyleLbl="node1" presStyleIdx="1" presStyleCnt="9" custScaleX="68553" custLinFactNeighborX="-1307" custLinFactNeighborY="496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C734344-8AAF-478B-9667-A7D6DB8840F6}" type="pres">
      <dgm:prSet presAssocID="{66483C8C-12C0-4412-8F98-73CE70081014}" presName="childShp" presStyleLbl="bgAccFollowNode1" presStyleIdx="1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3B3E22C-4E39-46B5-9866-BA3F3339500B}" type="pres">
      <dgm:prSet presAssocID="{4B4670A7-5C81-410A-B389-CD569B1D9A08}" presName="spacing" presStyleCnt="0"/>
      <dgm:spPr/>
    </dgm:pt>
    <dgm:pt modelId="{0A91E4E0-6854-45AD-82A3-5E2925A1D889}" type="pres">
      <dgm:prSet presAssocID="{146AD426-EA68-418E-A183-F6767AFE27B6}" presName="linNode" presStyleCnt="0"/>
      <dgm:spPr/>
    </dgm:pt>
    <dgm:pt modelId="{7792B8CE-088C-42F1-A816-3A7C814C6496}" type="pres">
      <dgm:prSet presAssocID="{146AD426-EA68-418E-A183-F6767AFE27B6}" presName="parentShp" presStyleLbl="node1" presStyleIdx="2" presStyleCnt="9" custScaleX="68553" custLinFactNeighborX="-1307" custLinFactNeighborY="496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58D9573-6400-4EDE-ABD9-782F7DEC9808}" type="pres">
      <dgm:prSet presAssocID="{146AD426-EA68-418E-A183-F6767AFE27B6}" presName="childShp" presStyleLbl="bgAccFollowNode1" presStyleIdx="2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4F4A687-D06A-4D45-A34F-02A8CD586817}" type="pres">
      <dgm:prSet presAssocID="{F1A1EDE2-961D-4D7C-8AA9-C8FA8D82995A}" presName="spacing" presStyleCnt="0"/>
      <dgm:spPr/>
    </dgm:pt>
    <dgm:pt modelId="{54622601-23E2-4B66-94A0-79997C6EF33E}" type="pres">
      <dgm:prSet presAssocID="{18700D7A-DC57-44B4-AD08-4BEA0F136BED}" presName="linNode" presStyleCnt="0"/>
      <dgm:spPr/>
    </dgm:pt>
    <dgm:pt modelId="{57EF90BF-EC50-483C-BC90-931086254185}" type="pres">
      <dgm:prSet presAssocID="{18700D7A-DC57-44B4-AD08-4BEA0F136BED}" presName="parentShp" presStyleLbl="node1" presStyleIdx="3" presStyleCnt="9" custScaleX="685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E1EC36D-59AD-42BA-BB8A-1FCCE3D9C752}" type="pres">
      <dgm:prSet presAssocID="{18700D7A-DC57-44B4-AD08-4BEA0F136BED}" presName="childShp" presStyleLbl="bgAccFollowNode1" presStyleIdx="3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A866DFE-7739-42CD-A68E-21749A7C8D25}" type="pres">
      <dgm:prSet presAssocID="{9F6D0D35-7345-4A9B-9C3B-66C7E87269D5}" presName="spacing" presStyleCnt="0"/>
      <dgm:spPr/>
    </dgm:pt>
    <dgm:pt modelId="{0088A8A8-8898-42B2-870E-A0F48A7580E2}" type="pres">
      <dgm:prSet presAssocID="{7CF1C514-C42C-4354-B159-8C015289B9B0}" presName="linNode" presStyleCnt="0"/>
      <dgm:spPr/>
    </dgm:pt>
    <dgm:pt modelId="{F292080E-86F5-43CF-A667-799A14BA63BB}" type="pres">
      <dgm:prSet presAssocID="{7CF1C514-C42C-4354-B159-8C015289B9B0}" presName="parentShp" presStyleLbl="node1" presStyleIdx="4" presStyleCnt="9" custScaleX="685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D1C3B1F-C822-4F1A-A18D-1912542356BF}" type="pres">
      <dgm:prSet presAssocID="{7CF1C514-C42C-4354-B159-8C015289B9B0}" presName="childShp" presStyleLbl="bgAccFollowNode1" presStyleIdx="4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3375E00-4D09-4FC1-91B7-4231BCCFE44C}" type="pres">
      <dgm:prSet presAssocID="{68A45305-E902-477B-AA40-D66723375C59}" presName="spacing" presStyleCnt="0"/>
      <dgm:spPr/>
    </dgm:pt>
    <dgm:pt modelId="{18C2B2F2-778C-430C-B44D-B378CD6B770E}" type="pres">
      <dgm:prSet presAssocID="{E8EEF6EA-7D1F-43AC-A427-76F6B4107043}" presName="linNode" presStyleCnt="0"/>
      <dgm:spPr/>
    </dgm:pt>
    <dgm:pt modelId="{D25403B8-8D75-4A99-9FDB-A1C754754569}" type="pres">
      <dgm:prSet presAssocID="{E8EEF6EA-7D1F-43AC-A427-76F6B4107043}" presName="parentShp" presStyleLbl="node1" presStyleIdx="5" presStyleCnt="9" custScaleX="685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5292FE6-7101-4FB1-BF83-338B5B3F1B38}" type="pres">
      <dgm:prSet presAssocID="{E8EEF6EA-7D1F-43AC-A427-76F6B4107043}" presName="childShp" presStyleLbl="bgAccFollowNode1" presStyleIdx="5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116867-572D-4704-BD24-C47629FEC435}" type="pres">
      <dgm:prSet presAssocID="{D8B964DC-4FC9-48FA-B910-25F5C8539B9F}" presName="spacing" presStyleCnt="0"/>
      <dgm:spPr/>
    </dgm:pt>
    <dgm:pt modelId="{88835D2A-D58E-4AED-888C-D460D2A1DCBD}" type="pres">
      <dgm:prSet presAssocID="{EE605B78-9C50-4184-929A-088430F829A5}" presName="linNode" presStyleCnt="0"/>
      <dgm:spPr/>
    </dgm:pt>
    <dgm:pt modelId="{CDE12E13-F788-4B34-A302-4288BED9AC4F}" type="pres">
      <dgm:prSet presAssocID="{EE605B78-9C50-4184-929A-088430F829A5}" presName="parentShp" presStyleLbl="node1" presStyleIdx="6" presStyleCnt="9" custScaleX="685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718E10-6E5E-446C-8F56-AA200E3538D7}" type="pres">
      <dgm:prSet presAssocID="{EE605B78-9C50-4184-929A-088430F829A5}" presName="childShp" presStyleLbl="bgAccFollowNode1" presStyleIdx="6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CBECD56-C1D3-40D7-8E8D-501222C1A24F}" type="pres">
      <dgm:prSet presAssocID="{5E7F0533-16D2-4A26-85BB-7B54A4CB9C39}" presName="spacing" presStyleCnt="0"/>
      <dgm:spPr/>
    </dgm:pt>
    <dgm:pt modelId="{999364DC-6350-4178-972F-8E4DFD570DCC}" type="pres">
      <dgm:prSet presAssocID="{B0189B9F-D2AD-4E1A-A893-F577D20A8AF2}" presName="linNode" presStyleCnt="0"/>
      <dgm:spPr/>
    </dgm:pt>
    <dgm:pt modelId="{D250BEDC-B555-41F3-AE75-EF0F3F6B699D}" type="pres">
      <dgm:prSet presAssocID="{B0189B9F-D2AD-4E1A-A893-F577D20A8AF2}" presName="parentShp" presStyleLbl="node1" presStyleIdx="7" presStyleCnt="9" custScaleX="685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696BC0-54A5-4D98-ADC4-8D715AB13C9F}" type="pres">
      <dgm:prSet presAssocID="{B0189B9F-D2AD-4E1A-A893-F577D20A8AF2}" presName="childShp" presStyleLbl="bgAccFollowNode1" presStyleIdx="7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247A930-05DA-4C23-9800-49E87EA9A239}" type="pres">
      <dgm:prSet presAssocID="{2E33CF23-F2DA-4B41-8DCD-20E98F01A929}" presName="spacing" presStyleCnt="0"/>
      <dgm:spPr/>
    </dgm:pt>
    <dgm:pt modelId="{316AE09A-0A54-4520-AA6C-B223E8CF99A6}" type="pres">
      <dgm:prSet presAssocID="{5880F12E-4989-46B3-B190-58D7A413BFB8}" presName="linNode" presStyleCnt="0"/>
      <dgm:spPr/>
    </dgm:pt>
    <dgm:pt modelId="{197D3C70-BCFA-4224-BF75-A0A2759BF5EC}" type="pres">
      <dgm:prSet presAssocID="{5880F12E-4989-46B3-B190-58D7A413BFB8}" presName="parentShp" presStyleLbl="node1" presStyleIdx="8" presStyleCnt="9" custScaleX="685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1D0FA42-9F18-4D43-BFE9-C4C7B113CAA7}" type="pres">
      <dgm:prSet presAssocID="{5880F12E-4989-46B3-B190-58D7A413BFB8}" presName="childShp" presStyleLbl="bgAccFollowNode1" presStyleIdx="8" presStyleCnt="9" custScaleX="135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60643B-E7FF-4AFD-9E13-D5571DD86208}" type="presOf" srcId="{66483C8C-12C0-4412-8F98-73CE70081014}" destId="{B966DB1F-23A0-4CBD-A1C4-3B0EBE9B3C61}" srcOrd="0" destOrd="0" presId="urn:microsoft.com/office/officeart/2005/8/layout/vList6"/>
    <dgm:cxn modelId="{3E15E748-A9A3-4571-9DFC-5635A3B422EE}" srcId="{3EF69490-A5F4-4F25-B2CE-C8DB160869EC}" destId="{EE605B78-9C50-4184-929A-088430F829A5}" srcOrd="6" destOrd="0" parTransId="{B9653654-2D3F-4C30-8048-DAB732805E2D}" sibTransId="{5E7F0533-16D2-4A26-85BB-7B54A4CB9C39}"/>
    <dgm:cxn modelId="{B0FE1BB1-9CB0-4BA3-9FCB-B76F0F954293}" type="presOf" srcId="{CEA822E8-DBFB-431D-A924-821BE229219F}" destId="{9B718E10-6E5E-446C-8F56-AA200E3538D7}" srcOrd="0" destOrd="0" presId="urn:microsoft.com/office/officeart/2005/8/layout/vList6"/>
    <dgm:cxn modelId="{98885CFF-4151-4002-B8D5-5738506BB44F}" srcId="{7CF1C514-C42C-4354-B159-8C015289B9B0}" destId="{5FC57B31-809B-477E-9AEF-F9B6A44E44CC}" srcOrd="0" destOrd="0" parTransId="{D8C32CC9-61D7-4B91-874C-38E974C479DC}" sibTransId="{F2DC8BDD-1A05-403D-9A53-C8A3FEAB0554}"/>
    <dgm:cxn modelId="{2E50CCEF-E9CF-454E-A0E2-68043F12841A}" type="presOf" srcId="{B0189B9F-D2AD-4E1A-A893-F577D20A8AF2}" destId="{D250BEDC-B555-41F3-AE75-EF0F3F6B699D}" srcOrd="0" destOrd="0" presId="urn:microsoft.com/office/officeart/2005/8/layout/vList6"/>
    <dgm:cxn modelId="{1BD23C97-BBD7-4DC6-B533-0C81D33F889A}" srcId="{3EF69490-A5F4-4F25-B2CE-C8DB160869EC}" destId="{7CF1C514-C42C-4354-B159-8C015289B9B0}" srcOrd="4" destOrd="0" parTransId="{BD9F07D7-009C-457A-B96D-FD49F0D4AD30}" sibTransId="{68A45305-E902-477B-AA40-D66723375C59}"/>
    <dgm:cxn modelId="{97026C48-CC8F-409E-A5D4-15DBCD499BBE}" srcId="{3EF69490-A5F4-4F25-B2CE-C8DB160869EC}" destId="{5880F12E-4989-46B3-B190-58D7A413BFB8}" srcOrd="8" destOrd="0" parTransId="{01115B9B-42D4-4FB0-83ED-6BD06A76B568}" sibTransId="{E5DDDD16-AA5C-4623-A510-C5F6AA60C524}"/>
    <dgm:cxn modelId="{7A626B92-2C1E-40A1-AD14-C290B56B0558}" type="presOf" srcId="{5FC57B31-809B-477E-9AEF-F9B6A44E44CC}" destId="{1D1C3B1F-C822-4F1A-A18D-1912542356BF}" srcOrd="0" destOrd="0" presId="urn:microsoft.com/office/officeart/2005/8/layout/vList6"/>
    <dgm:cxn modelId="{04308BB0-F78D-40A8-9C25-C2B2AC301D05}" type="presOf" srcId="{3EF69490-A5F4-4F25-B2CE-C8DB160869EC}" destId="{2C0A29FA-444C-4EFB-A31D-3D0346B0EDE0}" srcOrd="0" destOrd="0" presId="urn:microsoft.com/office/officeart/2005/8/layout/vList6"/>
    <dgm:cxn modelId="{DE277B48-A959-47F7-A09A-6CB13332C66C}" srcId="{3EF69490-A5F4-4F25-B2CE-C8DB160869EC}" destId="{B0189B9F-D2AD-4E1A-A893-F577D20A8AF2}" srcOrd="7" destOrd="0" parTransId="{643894C1-DEB2-4DF5-889D-E3002F4DDDD2}" sibTransId="{2E33CF23-F2DA-4B41-8DCD-20E98F01A929}"/>
    <dgm:cxn modelId="{C70C5514-8AC8-492B-836C-3069D03889DD}" type="presOf" srcId="{E8EEF6EA-7D1F-43AC-A427-76F6B4107043}" destId="{D25403B8-8D75-4A99-9FDB-A1C754754569}" srcOrd="0" destOrd="0" presId="urn:microsoft.com/office/officeart/2005/8/layout/vList6"/>
    <dgm:cxn modelId="{A57F2D00-08A8-4162-A546-1A0FB5C391A4}" type="presOf" srcId="{EE605B78-9C50-4184-929A-088430F829A5}" destId="{CDE12E13-F788-4B34-A302-4288BED9AC4F}" srcOrd="0" destOrd="0" presId="urn:microsoft.com/office/officeart/2005/8/layout/vList6"/>
    <dgm:cxn modelId="{7595838C-0C59-44D8-85D4-49EC39634B2C}" type="presOf" srcId="{EBDFD817-8606-4A33-90BF-454BD1340461}" destId="{AB204BC3-DB8B-404F-BC5A-DE097E4F45E1}" srcOrd="0" destOrd="0" presId="urn:microsoft.com/office/officeart/2005/8/layout/vList6"/>
    <dgm:cxn modelId="{8F612E1F-44EE-4143-9058-CAFB31AD1CF2}" type="presOf" srcId="{18700D7A-DC57-44B4-AD08-4BEA0F136BED}" destId="{57EF90BF-EC50-483C-BC90-931086254185}" srcOrd="0" destOrd="0" presId="urn:microsoft.com/office/officeart/2005/8/layout/vList6"/>
    <dgm:cxn modelId="{ED8BD261-0E00-477B-9F0A-11F7E93DD626}" type="presOf" srcId="{5880F12E-4989-46B3-B190-58D7A413BFB8}" destId="{197D3C70-BCFA-4224-BF75-A0A2759BF5EC}" srcOrd="0" destOrd="0" presId="urn:microsoft.com/office/officeart/2005/8/layout/vList6"/>
    <dgm:cxn modelId="{8CCE845F-28E7-4ACC-A0A1-48E76B5A3C83}" srcId="{EE605B78-9C50-4184-929A-088430F829A5}" destId="{CEA822E8-DBFB-431D-A924-821BE229219F}" srcOrd="0" destOrd="0" parTransId="{45517B21-D41F-4A56-A352-8547EE8AFFBD}" sibTransId="{159BF59C-C753-47DD-9075-8308FB990C1B}"/>
    <dgm:cxn modelId="{824A8692-57F8-46B2-8342-A2590831229D}" srcId="{3EF69490-A5F4-4F25-B2CE-C8DB160869EC}" destId="{D697A3B8-E96E-4EDF-BE90-E9CDA3D148D3}" srcOrd="0" destOrd="0" parTransId="{6B322C2E-BB9F-40DC-9BCF-57C4F513857D}" sibTransId="{5CF1E324-A678-4207-9E4E-CA6D0FAACE1A}"/>
    <dgm:cxn modelId="{578E5018-F5B2-456D-A078-CD3319DE2FFE}" type="presOf" srcId="{20DB7A26-3E59-4DA3-B668-EB4D75E12771}" destId="{DE1EC36D-59AD-42BA-BB8A-1FCCE3D9C752}" srcOrd="0" destOrd="0" presId="urn:microsoft.com/office/officeart/2005/8/layout/vList6"/>
    <dgm:cxn modelId="{EAF74071-E184-43D5-856D-C02F9F6B5E71}" type="presOf" srcId="{D697A3B8-E96E-4EDF-BE90-E9CDA3D148D3}" destId="{70828438-10D1-4FB3-91CC-F4DEDC4A5D40}" srcOrd="0" destOrd="0" presId="urn:microsoft.com/office/officeart/2005/8/layout/vList6"/>
    <dgm:cxn modelId="{C4FD4557-EAEA-4147-8912-C2C30AF6C31E}" srcId="{B0189B9F-D2AD-4E1A-A893-F577D20A8AF2}" destId="{C1F6B0A7-B5E7-482B-844C-CE53EFBCBBA6}" srcOrd="0" destOrd="0" parTransId="{07EF198B-3FA7-48DF-A32C-16D00D51B297}" sibTransId="{E533FBC5-B78C-4634-A5A6-B46CEC02B069}"/>
    <dgm:cxn modelId="{DF9DED2D-5E8F-42F8-8A4B-1B5582ABE088}" srcId="{146AD426-EA68-418E-A183-F6767AFE27B6}" destId="{5498D843-47A0-425A-ACBE-85092B3006E5}" srcOrd="0" destOrd="0" parTransId="{F2BB5AC1-8D89-414C-B59E-A869C970510A}" sibTransId="{15E2AEBA-E111-454F-BEEA-5A50D7F021AF}"/>
    <dgm:cxn modelId="{5526CE19-FECE-4E68-BC60-0068706E06F5}" srcId="{5880F12E-4989-46B3-B190-58D7A413BFB8}" destId="{804DD1B4-4414-44DF-A202-C580F0247525}" srcOrd="0" destOrd="0" parTransId="{DDB39886-6F05-4C23-A5AD-AE43A1E983D7}" sibTransId="{D4C390E1-8CB3-442C-9480-106EF8A040BA}"/>
    <dgm:cxn modelId="{E01733F0-72C0-44A2-9EE4-DB793ABA17E9}" type="presOf" srcId="{3EE3CEBA-0EFE-4058-A02E-05EDC2F75245}" destId="{EC734344-8AAF-478B-9667-A7D6DB8840F6}" srcOrd="0" destOrd="0" presId="urn:microsoft.com/office/officeart/2005/8/layout/vList6"/>
    <dgm:cxn modelId="{32E88572-890C-455D-BD17-052FDC418585}" srcId="{66483C8C-12C0-4412-8F98-73CE70081014}" destId="{3EE3CEBA-0EFE-4058-A02E-05EDC2F75245}" srcOrd="0" destOrd="0" parTransId="{27EB88B3-2776-49EF-9F38-6E4730948864}" sibTransId="{0C093152-D7A5-41AB-846D-7607188BBF3E}"/>
    <dgm:cxn modelId="{D777B44C-E27F-4FAF-AA03-9C43F59E62FA}" type="presOf" srcId="{81D15910-ED40-4747-AF45-CABFBCEF00AF}" destId="{D5292FE6-7101-4FB1-BF83-338B5B3F1B38}" srcOrd="0" destOrd="0" presId="urn:microsoft.com/office/officeart/2005/8/layout/vList6"/>
    <dgm:cxn modelId="{DBEA0ACE-FA08-4D41-9F20-46F1041A5AC9}" srcId="{3EF69490-A5F4-4F25-B2CE-C8DB160869EC}" destId="{E8EEF6EA-7D1F-43AC-A427-76F6B4107043}" srcOrd="5" destOrd="0" parTransId="{70462E59-D9F1-402B-9AF6-6379F8FA3BB0}" sibTransId="{D8B964DC-4FC9-48FA-B910-25F5C8539B9F}"/>
    <dgm:cxn modelId="{C020DD95-4E82-4C20-A380-F458C4B3535C}" srcId="{3EF69490-A5F4-4F25-B2CE-C8DB160869EC}" destId="{18700D7A-DC57-44B4-AD08-4BEA0F136BED}" srcOrd="3" destOrd="0" parTransId="{D8C98A69-24C6-4AF2-ACAA-DD0EEEED8D8A}" sibTransId="{9F6D0D35-7345-4A9B-9C3B-66C7E87269D5}"/>
    <dgm:cxn modelId="{2F76216E-F698-4CE5-8933-4EC44986C60E}" type="presOf" srcId="{C1F6B0A7-B5E7-482B-844C-CE53EFBCBBA6}" destId="{F5696BC0-54A5-4D98-ADC4-8D715AB13C9F}" srcOrd="0" destOrd="0" presId="urn:microsoft.com/office/officeart/2005/8/layout/vList6"/>
    <dgm:cxn modelId="{42F9213C-8456-48FF-A6CF-C13A9186B2A5}" type="presOf" srcId="{804DD1B4-4414-44DF-A202-C580F0247525}" destId="{31D0FA42-9F18-4D43-BFE9-C4C7B113CAA7}" srcOrd="0" destOrd="0" presId="urn:microsoft.com/office/officeart/2005/8/layout/vList6"/>
    <dgm:cxn modelId="{1E723D6A-852B-4BE6-B39E-39E8BBD61A2F}" srcId="{18700D7A-DC57-44B4-AD08-4BEA0F136BED}" destId="{20DB7A26-3E59-4DA3-B668-EB4D75E12771}" srcOrd="0" destOrd="0" parTransId="{B5F441B6-D2FB-48D3-9C78-4C3E69409173}" sibTransId="{F73A27EF-C8DF-4985-8AB6-3F49BE081C6A}"/>
    <dgm:cxn modelId="{F1C649BE-A04E-44DE-9B0D-9CE8FC67D7A9}" srcId="{D697A3B8-E96E-4EDF-BE90-E9CDA3D148D3}" destId="{EBDFD817-8606-4A33-90BF-454BD1340461}" srcOrd="0" destOrd="0" parTransId="{D032DE68-CAB2-4055-8B6E-BEC923446498}" sibTransId="{0B0587D2-4D0E-4B0A-A43B-11DC15258A29}"/>
    <dgm:cxn modelId="{37A1D8E2-BB54-4D0D-B29A-A2C59CD2018A}" type="presOf" srcId="{5498D843-47A0-425A-ACBE-85092B3006E5}" destId="{658D9573-6400-4EDE-ABD9-782F7DEC9808}" srcOrd="0" destOrd="0" presId="urn:microsoft.com/office/officeart/2005/8/layout/vList6"/>
    <dgm:cxn modelId="{AB621AAE-B5C5-486A-9896-F62984BE9EA5}" type="presOf" srcId="{7CF1C514-C42C-4354-B159-8C015289B9B0}" destId="{F292080E-86F5-43CF-A667-799A14BA63BB}" srcOrd="0" destOrd="0" presId="urn:microsoft.com/office/officeart/2005/8/layout/vList6"/>
    <dgm:cxn modelId="{985F456E-15C1-4DDE-AAE2-EAE44BC743F9}" srcId="{3EF69490-A5F4-4F25-B2CE-C8DB160869EC}" destId="{146AD426-EA68-418E-A183-F6767AFE27B6}" srcOrd="2" destOrd="0" parTransId="{4457B674-9052-43AA-A03A-229ED0F0EB13}" sibTransId="{F1A1EDE2-961D-4D7C-8AA9-C8FA8D82995A}"/>
    <dgm:cxn modelId="{DD469884-F6D6-4901-87F0-DCEE7313B677}" srcId="{3EF69490-A5F4-4F25-B2CE-C8DB160869EC}" destId="{66483C8C-12C0-4412-8F98-73CE70081014}" srcOrd="1" destOrd="0" parTransId="{064A9ABB-D34B-49F9-816C-9B438D5CE62E}" sibTransId="{4B4670A7-5C81-410A-B389-CD569B1D9A08}"/>
    <dgm:cxn modelId="{0D944FAC-3A03-45D9-8F92-B4D351A18285}" srcId="{E8EEF6EA-7D1F-43AC-A427-76F6B4107043}" destId="{81D15910-ED40-4747-AF45-CABFBCEF00AF}" srcOrd="0" destOrd="0" parTransId="{F82AD8C1-287F-419D-A2AD-5C73DFB88CA7}" sibTransId="{0BA9A954-FC63-4155-88BE-04C282724943}"/>
    <dgm:cxn modelId="{DEBD08B3-4A36-4B26-AED5-5EF380ABE0BA}" type="presOf" srcId="{146AD426-EA68-418E-A183-F6767AFE27B6}" destId="{7792B8CE-088C-42F1-A816-3A7C814C6496}" srcOrd="0" destOrd="0" presId="urn:microsoft.com/office/officeart/2005/8/layout/vList6"/>
    <dgm:cxn modelId="{2C0CB1DF-88D9-4A5E-85D8-F356924F05B5}" type="presParOf" srcId="{2C0A29FA-444C-4EFB-A31D-3D0346B0EDE0}" destId="{AADCD48E-0204-4B44-AA8D-9D54F92FE510}" srcOrd="0" destOrd="0" presId="urn:microsoft.com/office/officeart/2005/8/layout/vList6"/>
    <dgm:cxn modelId="{19E23FDB-B528-47B8-BFD2-0D53639E6E81}" type="presParOf" srcId="{AADCD48E-0204-4B44-AA8D-9D54F92FE510}" destId="{70828438-10D1-4FB3-91CC-F4DEDC4A5D40}" srcOrd="0" destOrd="0" presId="urn:microsoft.com/office/officeart/2005/8/layout/vList6"/>
    <dgm:cxn modelId="{9C05FE0B-7CA5-4116-83AF-789A43919B9B}" type="presParOf" srcId="{AADCD48E-0204-4B44-AA8D-9D54F92FE510}" destId="{AB204BC3-DB8B-404F-BC5A-DE097E4F45E1}" srcOrd="1" destOrd="0" presId="urn:microsoft.com/office/officeart/2005/8/layout/vList6"/>
    <dgm:cxn modelId="{7F5DFDB0-EB6F-4B7B-9B94-421715323C48}" type="presParOf" srcId="{2C0A29FA-444C-4EFB-A31D-3D0346B0EDE0}" destId="{09E1A1A4-1F96-4459-98E3-0D84ADE8638F}" srcOrd="1" destOrd="0" presId="urn:microsoft.com/office/officeart/2005/8/layout/vList6"/>
    <dgm:cxn modelId="{19BE2FD3-773E-4D09-8B25-30007EE9CA92}" type="presParOf" srcId="{2C0A29FA-444C-4EFB-A31D-3D0346B0EDE0}" destId="{75A2D029-60B9-4FCE-9E69-49BBB4F5B1BB}" srcOrd="2" destOrd="0" presId="urn:microsoft.com/office/officeart/2005/8/layout/vList6"/>
    <dgm:cxn modelId="{B46331C3-DF65-4EDD-8598-FAA172ECE5ED}" type="presParOf" srcId="{75A2D029-60B9-4FCE-9E69-49BBB4F5B1BB}" destId="{B966DB1F-23A0-4CBD-A1C4-3B0EBE9B3C61}" srcOrd="0" destOrd="0" presId="urn:microsoft.com/office/officeart/2005/8/layout/vList6"/>
    <dgm:cxn modelId="{9FC1E3DC-2C81-489E-92D6-1FFBBC3C1601}" type="presParOf" srcId="{75A2D029-60B9-4FCE-9E69-49BBB4F5B1BB}" destId="{EC734344-8AAF-478B-9667-A7D6DB8840F6}" srcOrd="1" destOrd="0" presId="urn:microsoft.com/office/officeart/2005/8/layout/vList6"/>
    <dgm:cxn modelId="{128F07B1-87E5-4376-B221-0306909F00AE}" type="presParOf" srcId="{2C0A29FA-444C-4EFB-A31D-3D0346B0EDE0}" destId="{53B3E22C-4E39-46B5-9866-BA3F3339500B}" srcOrd="3" destOrd="0" presId="urn:microsoft.com/office/officeart/2005/8/layout/vList6"/>
    <dgm:cxn modelId="{9843C3E6-2C41-43B7-B06D-5AD76FC8DB83}" type="presParOf" srcId="{2C0A29FA-444C-4EFB-A31D-3D0346B0EDE0}" destId="{0A91E4E0-6854-45AD-82A3-5E2925A1D889}" srcOrd="4" destOrd="0" presId="urn:microsoft.com/office/officeart/2005/8/layout/vList6"/>
    <dgm:cxn modelId="{6FA636AC-8040-499F-9EAA-0185FC8757C8}" type="presParOf" srcId="{0A91E4E0-6854-45AD-82A3-5E2925A1D889}" destId="{7792B8CE-088C-42F1-A816-3A7C814C6496}" srcOrd="0" destOrd="0" presId="urn:microsoft.com/office/officeart/2005/8/layout/vList6"/>
    <dgm:cxn modelId="{F3A6113B-425B-425C-8383-78343CF6947C}" type="presParOf" srcId="{0A91E4E0-6854-45AD-82A3-5E2925A1D889}" destId="{658D9573-6400-4EDE-ABD9-782F7DEC9808}" srcOrd="1" destOrd="0" presId="urn:microsoft.com/office/officeart/2005/8/layout/vList6"/>
    <dgm:cxn modelId="{FFE6EC2B-8133-4CC2-9C90-3F2401BA21A2}" type="presParOf" srcId="{2C0A29FA-444C-4EFB-A31D-3D0346B0EDE0}" destId="{64F4A687-D06A-4D45-A34F-02A8CD586817}" srcOrd="5" destOrd="0" presId="urn:microsoft.com/office/officeart/2005/8/layout/vList6"/>
    <dgm:cxn modelId="{56199A55-0910-442B-9ADD-FBCDEC5454FA}" type="presParOf" srcId="{2C0A29FA-444C-4EFB-A31D-3D0346B0EDE0}" destId="{54622601-23E2-4B66-94A0-79997C6EF33E}" srcOrd="6" destOrd="0" presId="urn:microsoft.com/office/officeart/2005/8/layout/vList6"/>
    <dgm:cxn modelId="{980A3050-6B79-4722-AB23-6FC889A8FF0C}" type="presParOf" srcId="{54622601-23E2-4B66-94A0-79997C6EF33E}" destId="{57EF90BF-EC50-483C-BC90-931086254185}" srcOrd="0" destOrd="0" presId="urn:microsoft.com/office/officeart/2005/8/layout/vList6"/>
    <dgm:cxn modelId="{4894BC05-6BDE-4354-AC46-E3E5A587C2FD}" type="presParOf" srcId="{54622601-23E2-4B66-94A0-79997C6EF33E}" destId="{DE1EC36D-59AD-42BA-BB8A-1FCCE3D9C752}" srcOrd="1" destOrd="0" presId="urn:microsoft.com/office/officeart/2005/8/layout/vList6"/>
    <dgm:cxn modelId="{1FCE9803-74E9-47E0-A450-753CDE47A50F}" type="presParOf" srcId="{2C0A29FA-444C-4EFB-A31D-3D0346B0EDE0}" destId="{1A866DFE-7739-42CD-A68E-21749A7C8D25}" srcOrd="7" destOrd="0" presId="urn:microsoft.com/office/officeart/2005/8/layout/vList6"/>
    <dgm:cxn modelId="{3B04D30E-3585-4C75-BE38-7A0DEB8DB6D7}" type="presParOf" srcId="{2C0A29FA-444C-4EFB-A31D-3D0346B0EDE0}" destId="{0088A8A8-8898-42B2-870E-A0F48A7580E2}" srcOrd="8" destOrd="0" presId="urn:microsoft.com/office/officeart/2005/8/layout/vList6"/>
    <dgm:cxn modelId="{0ADF23C8-D20D-4DA1-A53D-DF3F4AA04AF6}" type="presParOf" srcId="{0088A8A8-8898-42B2-870E-A0F48A7580E2}" destId="{F292080E-86F5-43CF-A667-799A14BA63BB}" srcOrd="0" destOrd="0" presId="urn:microsoft.com/office/officeart/2005/8/layout/vList6"/>
    <dgm:cxn modelId="{A6703A17-676F-42F1-99ED-3566780D3F9E}" type="presParOf" srcId="{0088A8A8-8898-42B2-870E-A0F48A7580E2}" destId="{1D1C3B1F-C822-4F1A-A18D-1912542356BF}" srcOrd="1" destOrd="0" presId="urn:microsoft.com/office/officeart/2005/8/layout/vList6"/>
    <dgm:cxn modelId="{95371CA1-9F0A-4A7D-AB4E-6BFF52CF26AA}" type="presParOf" srcId="{2C0A29FA-444C-4EFB-A31D-3D0346B0EDE0}" destId="{53375E00-4D09-4FC1-91B7-4231BCCFE44C}" srcOrd="9" destOrd="0" presId="urn:microsoft.com/office/officeart/2005/8/layout/vList6"/>
    <dgm:cxn modelId="{3BA479AD-7470-4CB8-A8D3-22E52ACB0546}" type="presParOf" srcId="{2C0A29FA-444C-4EFB-A31D-3D0346B0EDE0}" destId="{18C2B2F2-778C-430C-B44D-B378CD6B770E}" srcOrd="10" destOrd="0" presId="urn:microsoft.com/office/officeart/2005/8/layout/vList6"/>
    <dgm:cxn modelId="{F2537E98-D124-47D7-9EF2-1D92AB728FA1}" type="presParOf" srcId="{18C2B2F2-778C-430C-B44D-B378CD6B770E}" destId="{D25403B8-8D75-4A99-9FDB-A1C754754569}" srcOrd="0" destOrd="0" presId="urn:microsoft.com/office/officeart/2005/8/layout/vList6"/>
    <dgm:cxn modelId="{B71F70CD-4BE6-4D29-8DBC-B307A8B2946D}" type="presParOf" srcId="{18C2B2F2-778C-430C-B44D-B378CD6B770E}" destId="{D5292FE6-7101-4FB1-BF83-338B5B3F1B38}" srcOrd="1" destOrd="0" presId="urn:microsoft.com/office/officeart/2005/8/layout/vList6"/>
    <dgm:cxn modelId="{68FE2059-CD28-467C-8E60-5676640D4538}" type="presParOf" srcId="{2C0A29FA-444C-4EFB-A31D-3D0346B0EDE0}" destId="{F7116867-572D-4704-BD24-C47629FEC435}" srcOrd="11" destOrd="0" presId="urn:microsoft.com/office/officeart/2005/8/layout/vList6"/>
    <dgm:cxn modelId="{BFADA455-2255-457F-B00B-651DEDDFC10A}" type="presParOf" srcId="{2C0A29FA-444C-4EFB-A31D-3D0346B0EDE0}" destId="{88835D2A-D58E-4AED-888C-D460D2A1DCBD}" srcOrd="12" destOrd="0" presId="urn:microsoft.com/office/officeart/2005/8/layout/vList6"/>
    <dgm:cxn modelId="{103CA1C9-4815-4B4A-B568-3A5287766F7C}" type="presParOf" srcId="{88835D2A-D58E-4AED-888C-D460D2A1DCBD}" destId="{CDE12E13-F788-4B34-A302-4288BED9AC4F}" srcOrd="0" destOrd="0" presId="urn:microsoft.com/office/officeart/2005/8/layout/vList6"/>
    <dgm:cxn modelId="{532F1E25-58F6-4E18-B07F-0FC6EA364D61}" type="presParOf" srcId="{88835D2A-D58E-4AED-888C-D460D2A1DCBD}" destId="{9B718E10-6E5E-446C-8F56-AA200E3538D7}" srcOrd="1" destOrd="0" presId="urn:microsoft.com/office/officeart/2005/8/layout/vList6"/>
    <dgm:cxn modelId="{ED6FFAC1-F39F-43D7-AB9B-88909E635B6B}" type="presParOf" srcId="{2C0A29FA-444C-4EFB-A31D-3D0346B0EDE0}" destId="{1CBECD56-C1D3-40D7-8E8D-501222C1A24F}" srcOrd="13" destOrd="0" presId="urn:microsoft.com/office/officeart/2005/8/layout/vList6"/>
    <dgm:cxn modelId="{3E9DEC7B-D6BB-45B6-B8D0-E094581A1D04}" type="presParOf" srcId="{2C0A29FA-444C-4EFB-A31D-3D0346B0EDE0}" destId="{999364DC-6350-4178-972F-8E4DFD570DCC}" srcOrd="14" destOrd="0" presId="urn:microsoft.com/office/officeart/2005/8/layout/vList6"/>
    <dgm:cxn modelId="{D15F1381-170D-48D0-B888-7CFE337C29A7}" type="presParOf" srcId="{999364DC-6350-4178-972F-8E4DFD570DCC}" destId="{D250BEDC-B555-41F3-AE75-EF0F3F6B699D}" srcOrd="0" destOrd="0" presId="urn:microsoft.com/office/officeart/2005/8/layout/vList6"/>
    <dgm:cxn modelId="{0E4AD4C7-09F3-45D6-9E57-A2B804ADCADA}" type="presParOf" srcId="{999364DC-6350-4178-972F-8E4DFD570DCC}" destId="{F5696BC0-54A5-4D98-ADC4-8D715AB13C9F}" srcOrd="1" destOrd="0" presId="urn:microsoft.com/office/officeart/2005/8/layout/vList6"/>
    <dgm:cxn modelId="{9C4AB0E9-9DBA-4950-BC17-EAF270275118}" type="presParOf" srcId="{2C0A29FA-444C-4EFB-A31D-3D0346B0EDE0}" destId="{A247A930-05DA-4C23-9800-49E87EA9A239}" srcOrd="15" destOrd="0" presId="urn:microsoft.com/office/officeart/2005/8/layout/vList6"/>
    <dgm:cxn modelId="{08BC48AD-FC63-468A-B125-C8048B779E8D}" type="presParOf" srcId="{2C0A29FA-444C-4EFB-A31D-3D0346B0EDE0}" destId="{316AE09A-0A54-4520-AA6C-B223E8CF99A6}" srcOrd="16" destOrd="0" presId="urn:microsoft.com/office/officeart/2005/8/layout/vList6"/>
    <dgm:cxn modelId="{8461ADEC-68AB-469A-A0CD-05B8A3A81D81}" type="presParOf" srcId="{316AE09A-0A54-4520-AA6C-B223E8CF99A6}" destId="{197D3C70-BCFA-4224-BF75-A0A2759BF5EC}" srcOrd="0" destOrd="0" presId="urn:microsoft.com/office/officeart/2005/8/layout/vList6"/>
    <dgm:cxn modelId="{229E61AE-C3AF-4804-A359-07F3EC1B0AB1}" type="presParOf" srcId="{316AE09A-0A54-4520-AA6C-B223E8CF99A6}" destId="{31D0FA42-9F18-4D43-BFE9-C4C7B113CAA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9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질향상활동성과관리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B8D15137-1D88-4AB3-81CE-72686512B354}" type="presOf" srcId="{940A7611-E276-4173-9FF5-84DA6D4A9D27}" destId="{6967A2E0-9B41-438E-977D-551FC99658FC}" srcOrd="1" destOrd="0" presId="urn:microsoft.com/office/officeart/2005/8/layout/hList9"/>
    <dgm:cxn modelId="{988199D7-931E-4A8C-919B-237F12D30649}" type="presOf" srcId="{940A7611-E276-4173-9FF5-84DA6D4A9D27}" destId="{42603034-746B-43EA-9C1E-8302631ADF53}" srcOrd="0" destOrd="0" presId="urn:microsoft.com/office/officeart/2005/8/layout/hList9"/>
    <dgm:cxn modelId="{0877E9A1-4572-4EFA-96FD-13543E5A4986}" type="presOf" srcId="{7E0572F1-0974-43AE-B6CC-E5B14A889029}" destId="{8529B368-C335-47CE-B0CB-349763CA8AC0}" srcOrd="0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684996EB-CBDA-4178-877A-E884A9275B59}" type="presOf" srcId="{A386A6AB-4653-4601-AF7E-4EFB0F796215}" destId="{14186240-E8EB-41FA-8997-BCB8CC8C7E54}" srcOrd="0" destOrd="0" presId="urn:microsoft.com/office/officeart/2005/8/layout/hList9"/>
    <dgm:cxn modelId="{2A9FF94E-5FA6-487A-898F-22275CD90EB2}" type="presParOf" srcId="{8529B368-C335-47CE-B0CB-349763CA8AC0}" destId="{E4557FE2-1E4C-44FE-9E72-D1C2066CCC55}" srcOrd="0" destOrd="0" presId="urn:microsoft.com/office/officeart/2005/8/layout/hList9"/>
    <dgm:cxn modelId="{2DC87063-8D1E-464C-A428-DFEC3875C16E}" type="presParOf" srcId="{8529B368-C335-47CE-B0CB-349763CA8AC0}" destId="{9FE53493-75CD-449C-8F60-5C7783A051AC}" srcOrd="1" destOrd="0" presId="urn:microsoft.com/office/officeart/2005/8/layout/hList9"/>
    <dgm:cxn modelId="{1207E1B3-B6DF-4ED1-AED2-6C232754F109}" type="presParOf" srcId="{9FE53493-75CD-449C-8F60-5C7783A051AC}" destId="{CF0F7FFA-24B3-4ED6-8F84-64E7EA50139B}" srcOrd="0" destOrd="0" presId="urn:microsoft.com/office/officeart/2005/8/layout/hList9"/>
    <dgm:cxn modelId="{840F21D0-5C21-4E42-B168-04722949089A}" type="presParOf" srcId="{9FE53493-75CD-449C-8F60-5C7783A051AC}" destId="{4590F8E8-C3E1-4CC9-85FB-BD13B721CE4C}" srcOrd="1" destOrd="0" presId="urn:microsoft.com/office/officeart/2005/8/layout/hList9"/>
    <dgm:cxn modelId="{A4D7B2D7-4571-4425-8384-0EA40D5FAA90}" type="presParOf" srcId="{4590F8E8-C3E1-4CC9-85FB-BD13B721CE4C}" destId="{42603034-746B-43EA-9C1E-8302631ADF53}" srcOrd="0" destOrd="0" presId="urn:microsoft.com/office/officeart/2005/8/layout/hList9"/>
    <dgm:cxn modelId="{5D1EC956-353D-403B-A1A5-5D6CE827C475}" type="presParOf" srcId="{4590F8E8-C3E1-4CC9-85FB-BD13B721CE4C}" destId="{6967A2E0-9B41-438E-977D-551FC99658FC}" srcOrd="1" destOrd="0" presId="urn:microsoft.com/office/officeart/2005/8/layout/hList9"/>
    <dgm:cxn modelId="{02CD9071-C742-4D5B-B92E-D0627F37C50F}" type="presParOf" srcId="{8529B368-C335-47CE-B0CB-349763CA8AC0}" destId="{E3401F30-4D96-47B0-A6AD-D6F47CC7AC9C}" srcOrd="2" destOrd="0" presId="urn:microsoft.com/office/officeart/2005/8/layout/hList9"/>
    <dgm:cxn modelId="{026D26F5-98C9-4CE4-80EA-33EAD9E54CE2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F69490-A5F4-4F25-B2CE-C8DB160869EC}" type="doc">
      <dgm:prSet loTypeId="urn:microsoft.com/office/officeart/2005/8/layout/vList6" loCatId="list" qsTypeId="urn:microsoft.com/office/officeart/2005/8/quickstyle/3d2" qsCatId="3D" csTypeId="urn:microsoft.com/office/officeart/2005/8/colors/accent3_5" csCatId="accent3" phldr="1"/>
      <dgm:spPr/>
      <dgm:t>
        <a:bodyPr/>
        <a:lstStyle/>
        <a:p>
          <a:pPr latinLnBrk="1"/>
          <a:endParaRPr lang="ko-KR" altLang="en-US"/>
        </a:p>
      </dgm:t>
    </dgm:pt>
    <dgm:pt modelId="{D697A3B8-E96E-4EDF-BE90-E9CDA3D148D3}">
      <dgm:prSet phldrT="[텍스트]"/>
      <dgm:spPr/>
      <dgm:t>
        <a:bodyPr/>
        <a:lstStyle/>
        <a:p>
          <a:pPr latinLnBrk="1"/>
          <a:r>
            <a:rPr lang="en-US" altLang="ko-KR" b="1" smtClean="0"/>
            <a:t>1</a:t>
          </a:r>
          <a:endParaRPr lang="ko-KR" altLang="en-US" b="1"/>
        </a:p>
      </dgm:t>
    </dgm:pt>
    <dgm:pt modelId="{6B322C2E-BB9F-40DC-9BCF-57C4F513857D}" type="parTrans" cxnId="{824A8692-57F8-46B2-8342-A2590831229D}">
      <dgm:prSet/>
      <dgm:spPr/>
      <dgm:t>
        <a:bodyPr/>
        <a:lstStyle/>
        <a:p>
          <a:pPr latinLnBrk="1"/>
          <a:endParaRPr lang="ko-KR" altLang="en-US"/>
        </a:p>
      </dgm:t>
    </dgm:pt>
    <dgm:pt modelId="{5CF1E324-A678-4207-9E4E-CA6D0FAACE1A}" type="sibTrans" cxnId="{824A8692-57F8-46B2-8342-A2590831229D}">
      <dgm:prSet/>
      <dgm:spPr/>
      <dgm:t>
        <a:bodyPr/>
        <a:lstStyle/>
        <a:p>
          <a:pPr latinLnBrk="1"/>
          <a:endParaRPr lang="ko-KR" altLang="en-US"/>
        </a:p>
      </dgm:t>
    </dgm:pt>
    <dgm:pt modelId="{EBDFD817-8606-4A33-90BF-454BD1340461}">
      <dgm:prSet phldrT="[텍스트]"/>
      <dgm:spPr/>
      <dgm:t>
        <a:bodyPr/>
        <a:lstStyle/>
        <a:p>
          <a:pPr latinLnBrk="1"/>
          <a:r>
            <a:rPr lang="ko-KR" altLang="en-US" b="1" dirty="0" smtClean="0">
              <a:latin typeface="맑은 고딕"/>
              <a:ea typeface="맑은 고딕"/>
            </a:rPr>
            <a:t>손 위생 </a:t>
          </a:r>
          <a:r>
            <a:rPr lang="ko-KR" altLang="en-US" b="1" dirty="0" err="1" smtClean="0">
              <a:latin typeface="맑은 고딕"/>
              <a:ea typeface="맑은 고딕"/>
            </a:rPr>
            <a:t>수행률</a:t>
          </a:r>
          <a:r>
            <a:rPr lang="ko-KR" altLang="en-US" b="1" dirty="0" smtClean="0">
              <a:latin typeface="맑은 고딕"/>
              <a:ea typeface="맑은 고딕"/>
            </a:rPr>
            <a:t> 조사</a:t>
          </a:r>
          <a:endParaRPr lang="ko-KR" altLang="en-US" dirty="0"/>
        </a:p>
      </dgm:t>
    </dgm:pt>
    <dgm:pt modelId="{D032DE68-CAB2-4055-8B6E-BEC923446498}" type="parTrans" cxnId="{F1C649BE-A04E-44DE-9B0D-9CE8FC67D7A9}">
      <dgm:prSet/>
      <dgm:spPr/>
      <dgm:t>
        <a:bodyPr/>
        <a:lstStyle/>
        <a:p>
          <a:pPr latinLnBrk="1"/>
          <a:endParaRPr lang="ko-KR" altLang="en-US"/>
        </a:p>
      </dgm:t>
    </dgm:pt>
    <dgm:pt modelId="{0B0587D2-4D0E-4B0A-A43B-11DC15258A29}" type="sibTrans" cxnId="{F1C649BE-A04E-44DE-9B0D-9CE8FC67D7A9}">
      <dgm:prSet/>
      <dgm:spPr/>
      <dgm:t>
        <a:bodyPr/>
        <a:lstStyle/>
        <a:p>
          <a:pPr latinLnBrk="1"/>
          <a:endParaRPr lang="ko-KR" altLang="en-US"/>
        </a:p>
      </dgm:t>
    </dgm:pt>
    <dgm:pt modelId="{66483C8C-12C0-4412-8F98-73CE70081014}">
      <dgm:prSet phldrT="[텍스트]"/>
      <dgm:spPr/>
      <dgm:t>
        <a:bodyPr/>
        <a:lstStyle/>
        <a:p>
          <a:pPr latinLnBrk="1"/>
          <a:r>
            <a:rPr lang="en-US" altLang="ko-KR" b="1" smtClean="0"/>
            <a:t>2</a:t>
          </a:r>
          <a:endParaRPr lang="ko-KR" altLang="en-US" b="1"/>
        </a:p>
      </dgm:t>
    </dgm:pt>
    <dgm:pt modelId="{064A9ABB-D34B-49F9-816C-9B438D5CE62E}" type="parTrans" cxnId="{DD469884-F6D6-4901-87F0-DCEE7313B677}">
      <dgm:prSet/>
      <dgm:spPr/>
      <dgm:t>
        <a:bodyPr/>
        <a:lstStyle/>
        <a:p>
          <a:pPr latinLnBrk="1"/>
          <a:endParaRPr lang="ko-KR" altLang="en-US"/>
        </a:p>
      </dgm:t>
    </dgm:pt>
    <dgm:pt modelId="{4B4670A7-5C81-410A-B389-CD569B1D9A08}" type="sibTrans" cxnId="{DD469884-F6D6-4901-87F0-DCEE7313B677}">
      <dgm:prSet/>
      <dgm:spPr/>
      <dgm:t>
        <a:bodyPr/>
        <a:lstStyle/>
        <a:p>
          <a:pPr latinLnBrk="1"/>
          <a:endParaRPr lang="ko-KR" altLang="en-US"/>
        </a:p>
      </dgm:t>
    </dgm:pt>
    <dgm:pt modelId="{3EE3CEBA-0EFE-4058-A02E-05EDC2F75245}">
      <dgm:prSet phldrT="[텍스트]"/>
      <dgm:spPr/>
      <dgm:t>
        <a:bodyPr/>
        <a:lstStyle/>
        <a:p>
          <a:pPr latinLnBrk="1"/>
          <a:r>
            <a:rPr lang="ko-KR" altLang="en-US" b="1" smtClean="0">
              <a:latin typeface="맑은 고딕"/>
              <a:ea typeface="맑은 고딕"/>
            </a:rPr>
            <a:t>낙상관리</a:t>
          </a:r>
          <a:endParaRPr lang="ko-KR" altLang="en-US"/>
        </a:p>
      </dgm:t>
    </dgm:pt>
    <dgm:pt modelId="{27EB88B3-2776-49EF-9F38-6E4730948864}" type="parTrans" cxnId="{32E88572-890C-455D-BD17-052FDC418585}">
      <dgm:prSet/>
      <dgm:spPr/>
      <dgm:t>
        <a:bodyPr/>
        <a:lstStyle/>
        <a:p>
          <a:pPr latinLnBrk="1"/>
          <a:endParaRPr lang="ko-KR" altLang="en-US"/>
        </a:p>
      </dgm:t>
    </dgm:pt>
    <dgm:pt modelId="{0C093152-D7A5-41AB-846D-7607188BBF3E}" type="sibTrans" cxnId="{32E88572-890C-455D-BD17-052FDC418585}">
      <dgm:prSet/>
      <dgm:spPr/>
      <dgm:t>
        <a:bodyPr/>
        <a:lstStyle/>
        <a:p>
          <a:pPr latinLnBrk="1"/>
          <a:endParaRPr lang="ko-KR" altLang="en-US"/>
        </a:p>
      </dgm:t>
    </dgm:pt>
    <dgm:pt modelId="{146AD426-EA68-418E-A183-F6767AFE27B6}">
      <dgm:prSet phldrT="[텍스트]"/>
      <dgm:spPr/>
      <dgm:t>
        <a:bodyPr/>
        <a:lstStyle/>
        <a:p>
          <a:pPr latinLnBrk="1"/>
          <a:r>
            <a:rPr lang="en-US" altLang="ko-KR" b="1" smtClean="0"/>
            <a:t>3</a:t>
          </a:r>
          <a:endParaRPr lang="ko-KR" altLang="en-US" b="1"/>
        </a:p>
      </dgm:t>
    </dgm:pt>
    <dgm:pt modelId="{4457B674-9052-43AA-A03A-229ED0F0EB13}" type="parTrans" cxnId="{985F456E-15C1-4DDE-AAE2-EAE44BC743F9}">
      <dgm:prSet/>
      <dgm:spPr/>
      <dgm:t>
        <a:bodyPr/>
        <a:lstStyle/>
        <a:p>
          <a:pPr latinLnBrk="1"/>
          <a:endParaRPr lang="ko-KR" altLang="en-US"/>
        </a:p>
      </dgm:t>
    </dgm:pt>
    <dgm:pt modelId="{F1A1EDE2-961D-4D7C-8AA9-C8FA8D82995A}" type="sibTrans" cxnId="{985F456E-15C1-4DDE-AAE2-EAE44BC743F9}">
      <dgm:prSet/>
      <dgm:spPr/>
      <dgm:t>
        <a:bodyPr/>
        <a:lstStyle/>
        <a:p>
          <a:pPr latinLnBrk="1"/>
          <a:endParaRPr lang="ko-KR" altLang="en-US"/>
        </a:p>
      </dgm:t>
    </dgm:pt>
    <dgm:pt modelId="{18700D7A-DC57-44B4-AD08-4BEA0F136BED}">
      <dgm:prSet phldrT="[텍스트]"/>
      <dgm:spPr/>
      <dgm:t>
        <a:bodyPr/>
        <a:lstStyle/>
        <a:p>
          <a:pPr latinLnBrk="1"/>
          <a:r>
            <a:rPr lang="en-US" altLang="ko-KR" b="1" smtClean="0"/>
            <a:t>4</a:t>
          </a:r>
          <a:endParaRPr lang="ko-KR" altLang="en-US" b="1"/>
        </a:p>
      </dgm:t>
    </dgm:pt>
    <dgm:pt modelId="{D8C98A69-24C6-4AF2-ACAA-DD0EEEED8D8A}" type="parTrans" cxnId="{C020DD95-4E82-4C20-A380-F458C4B3535C}">
      <dgm:prSet/>
      <dgm:spPr/>
      <dgm:t>
        <a:bodyPr/>
        <a:lstStyle/>
        <a:p>
          <a:pPr latinLnBrk="1"/>
          <a:endParaRPr lang="ko-KR" altLang="en-US"/>
        </a:p>
      </dgm:t>
    </dgm:pt>
    <dgm:pt modelId="{9F6D0D35-7345-4A9B-9C3B-66C7E87269D5}" type="sibTrans" cxnId="{C020DD95-4E82-4C20-A380-F458C4B3535C}">
      <dgm:prSet/>
      <dgm:spPr/>
      <dgm:t>
        <a:bodyPr/>
        <a:lstStyle/>
        <a:p>
          <a:pPr latinLnBrk="1"/>
          <a:endParaRPr lang="ko-KR" altLang="en-US"/>
        </a:p>
      </dgm:t>
    </dgm:pt>
    <dgm:pt modelId="{7CF1C514-C42C-4354-B159-8C015289B9B0}">
      <dgm:prSet phldrT="[텍스트]"/>
      <dgm:spPr/>
      <dgm:t>
        <a:bodyPr/>
        <a:lstStyle/>
        <a:p>
          <a:pPr latinLnBrk="1"/>
          <a:r>
            <a:rPr lang="en-US" altLang="ko-KR" b="1" smtClean="0"/>
            <a:t>5</a:t>
          </a:r>
          <a:endParaRPr lang="ko-KR" altLang="en-US" b="1"/>
        </a:p>
      </dgm:t>
    </dgm:pt>
    <dgm:pt modelId="{BD9F07D7-009C-457A-B96D-FD49F0D4AD30}" type="parTrans" cxnId="{1BD23C97-BBD7-4DC6-B533-0C81D33F889A}">
      <dgm:prSet/>
      <dgm:spPr/>
      <dgm:t>
        <a:bodyPr/>
        <a:lstStyle/>
        <a:p>
          <a:pPr latinLnBrk="1"/>
          <a:endParaRPr lang="ko-KR" altLang="en-US"/>
        </a:p>
      </dgm:t>
    </dgm:pt>
    <dgm:pt modelId="{68A45305-E902-477B-AA40-D66723375C59}" type="sibTrans" cxnId="{1BD23C97-BBD7-4DC6-B533-0C81D33F889A}">
      <dgm:prSet/>
      <dgm:spPr/>
      <dgm:t>
        <a:bodyPr/>
        <a:lstStyle/>
        <a:p>
          <a:pPr latinLnBrk="1"/>
          <a:endParaRPr lang="ko-KR" altLang="en-US"/>
        </a:p>
      </dgm:t>
    </dgm:pt>
    <dgm:pt modelId="{E8EEF6EA-7D1F-43AC-A427-76F6B4107043}">
      <dgm:prSet phldrT="[텍스트]"/>
      <dgm:spPr/>
      <dgm:t>
        <a:bodyPr/>
        <a:lstStyle/>
        <a:p>
          <a:pPr latinLnBrk="1"/>
          <a:r>
            <a:rPr lang="en-US" altLang="ko-KR" b="1" smtClean="0"/>
            <a:t>6</a:t>
          </a:r>
          <a:endParaRPr lang="ko-KR" altLang="en-US" b="1"/>
        </a:p>
      </dgm:t>
    </dgm:pt>
    <dgm:pt modelId="{70462E59-D9F1-402B-9AF6-6379F8FA3BB0}" type="parTrans" cxnId="{DBEA0ACE-FA08-4D41-9F20-46F1041A5AC9}">
      <dgm:prSet/>
      <dgm:spPr/>
      <dgm:t>
        <a:bodyPr/>
        <a:lstStyle/>
        <a:p>
          <a:pPr latinLnBrk="1"/>
          <a:endParaRPr lang="ko-KR" altLang="en-US"/>
        </a:p>
      </dgm:t>
    </dgm:pt>
    <dgm:pt modelId="{D8B964DC-4FC9-48FA-B910-25F5C8539B9F}" type="sibTrans" cxnId="{DBEA0ACE-FA08-4D41-9F20-46F1041A5AC9}">
      <dgm:prSet/>
      <dgm:spPr/>
      <dgm:t>
        <a:bodyPr/>
        <a:lstStyle/>
        <a:p>
          <a:pPr latinLnBrk="1"/>
          <a:endParaRPr lang="ko-KR" altLang="en-US"/>
        </a:p>
      </dgm:t>
    </dgm:pt>
    <dgm:pt modelId="{EE605B78-9C50-4184-929A-088430F829A5}">
      <dgm:prSet phldrT="[텍스트]"/>
      <dgm:spPr/>
      <dgm:t>
        <a:bodyPr/>
        <a:lstStyle/>
        <a:p>
          <a:pPr latinLnBrk="1"/>
          <a:r>
            <a:rPr lang="en-US" altLang="ko-KR" b="1" smtClean="0"/>
            <a:t>7</a:t>
          </a:r>
          <a:endParaRPr lang="ko-KR" altLang="en-US" b="1"/>
        </a:p>
      </dgm:t>
    </dgm:pt>
    <dgm:pt modelId="{B9653654-2D3F-4C30-8048-DAB732805E2D}" type="parTrans" cxnId="{3E15E748-A9A3-4571-9DFC-5635A3B422EE}">
      <dgm:prSet/>
      <dgm:spPr/>
      <dgm:t>
        <a:bodyPr/>
        <a:lstStyle/>
        <a:p>
          <a:pPr latinLnBrk="1"/>
          <a:endParaRPr lang="ko-KR" altLang="en-US"/>
        </a:p>
      </dgm:t>
    </dgm:pt>
    <dgm:pt modelId="{5E7F0533-16D2-4A26-85BB-7B54A4CB9C39}" type="sibTrans" cxnId="{3E15E748-A9A3-4571-9DFC-5635A3B422EE}">
      <dgm:prSet/>
      <dgm:spPr/>
      <dgm:t>
        <a:bodyPr/>
        <a:lstStyle/>
        <a:p>
          <a:pPr latinLnBrk="1"/>
          <a:endParaRPr lang="ko-KR" altLang="en-US"/>
        </a:p>
      </dgm:t>
    </dgm:pt>
    <dgm:pt modelId="{B0189B9F-D2AD-4E1A-A893-F577D20A8AF2}">
      <dgm:prSet phldrT="[텍스트]"/>
      <dgm:spPr/>
      <dgm:t>
        <a:bodyPr/>
        <a:lstStyle/>
        <a:p>
          <a:pPr latinLnBrk="1"/>
          <a:r>
            <a:rPr lang="en-US" altLang="ko-KR" b="1" smtClean="0"/>
            <a:t>8</a:t>
          </a:r>
          <a:endParaRPr lang="ko-KR" altLang="en-US" b="1"/>
        </a:p>
      </dgm:t>
    </dgm:pt>
    <dgm:pt modelId="{643894C1-DEB2-4DF5-889D-E3002F4DDDD2}" type="parTrans" cxnId="{DE277B48-A959-47F7-A09A-6CB13332C66C}">
      <dgm:prSet/>
      <dgm:spPr/>
      <dgm:t>
        <a:bodyPr/>
        <a:lstStyle/>
        <a:p>
          <a:pPr latinLnBrk="1"/>
          <a:endParaRPr lang="ko-KR" altLang="en-US"/>
        </a:p>
      </dgm:t>
    </dgm:pt>
    <dgm:pt modelId="{2E33CF23-F2DA-4B41-8DCD-20E98F01A929}" type="sibTrans" cxnId="{DE277B48-A959-47F7-A09A-6CB13332C66C}">
      <dgm:prSet/>
      <dgm:spPr/>
      <dgm:t>
        <a:bodyPr/>
        <a:lstStyle/>
        <a:p>
          <a:pPr latinLnBrk="1"/>
          <a:endParaRPr lang="ko-KR" altLang="en-US"/>
        </a:p>
      </dgm:t>
    </dgm:pt>
    <dgm:pt modelId="{5498D843-47A0-425A-ACBE-85092B3006E5}">
      <dgm:prSet/>
      <dgm:spPr/>
      <dgm:t>
        <a:bodyPr/>
        <a:lstStyle/>
        <a:p>
          <a:pPr latinLnBrk="1"/>
          <a:r>
            <a:rPr lang="ko-KR" altLang="en-US" b="1" smtClean="0">
              <a:latin typeface="맑은 고딕"/>
              <a:ea typeface="맑은 고딕"/>
            </a:rPr>
            <a:t>직원안전관리</a:t>
          </a:r>
          <a:endParaRPr lang="ko-KR" altLang="en-US"/>
        </a:p>
      </dgm:t>
    </dgm:pt>
    <dgm:pt modelId="{F2BB5AC1-8D89-414C-B59E-A869C970510A}" type="parTrans" cxnId="{DF9DED2D-5E8F-42F8-8A4B-1B5582ABE088}">
      <dgm:prSet/>
      <dgm:spPr/>
      <dgm:t>
        <a:bodyPr/>
        <a:lstStyle/>
        <a:p>
          <a:pPr latinLnBrk="1"/>
          <a:endParaRPr lang="ko-KR" altLang="en-US"/>
        </a:p>
      </dgm:t>
    </dgm:pt>
    <dgm:pt modelId="{15E2AEBA-E111-454F-BEEA-5A50D7F021AF}" type="sibTrans" cxnId="{DF9DED2D-5E8F-42F8-8A4B-1B5582ABE088}">
      <dgm:prSet/>
      <dgm:spPr/>
      <dgm:t>
        <a:bodyPr/>
        <a:lstStyle/>
        <a:p>
          <a:pPr latinLnBrk="1"/>
          <a:endParaRPr lang="ko-KR" altLang="en-US"/>
        </a:p>
      </dgm:t>
    </dgm:pt>
    <dgm:pt modelId="{20DB7A26-3E59-4DA3-B668-EB4D75E12771}">
      <dgm:prSet/>
      <dgm:spPr/>
      <dgm:t>
        <a:bodyPr/>
        <a:lstStyle/>
        <a:p>
          <a:pPr latinLnBrk="1"/>
          <a:r>
            <a:rPr lang="ko-KR" altLang="en-US" b="1" smtClean="0">
              <a:latin typeface="맑은 고딕"/>
              <a:ea typeface="맑은 고딕"/>
            </a:rPr>
            <a:t>직원 직무스트레스 조사</a:t>
          </a:r>
          <a:endParaRPr lang="ko-KR" altLang="en-US"/>
        </a:p>
      </dgm:t>
    </dgm:pt>
    <dgm:pt modelId="{B5F441B6-D2FB-48D3-9C78-4C3E69409173}" type="parTrans" cxnId="{1E723D6A-852B-4BE6-B39E-39E8BBD61A2F}">
      <dgm:prSet/>
      <dgm:spPr/>
      <dgm:t>
        <a:bodyPr/>
        <a:lstStyle/>
        <a:p>
          <a:pPr latinLnBrk="1"/>
          <a:endParaRPr lang="ko-KR" altLang="en-US"/>
        </a:p>
      </dgm:t>
    </dgm:pt>
    <dgm:pt modelId="{F73A27EF-C8DF-4985-8AB6-3F49BE081C6A}" type="sibTrans" cxnId="{1E723D6A-852B-4BE6-B39E-39E8BBD61A2F}">
      <dgm:prSet/>
      <dgm:spPr/>
      <dgm:t>
        <a:bodyPr/>
        <a:lstStyle/>
        <a:p>
          <a:pPr latinLnBrk="1"/>
          <a:endParaRPr lang="ko-KR" altLang="en-US"/>
        </a:p>
      </dgm:t>
    </dgm:pt>
    <dgm:pt modelId="{5FC57B31-809B-477E-9AEF-F9B6A44E44CC}">
      <dgm:prSet/>
      <dgm:spPr/>
      <dgm:t>
        <a:bodyPr/>
        <a:lstStyle/>
        <a:p>
          <a:pPr latinLnBrk="1"/>
          <a:r>
            <a:rPr lang="ko-KR" altLang="en-US" b="1" smtClean="0">
              <a:latin typeface="맑은 고딕"/>
              <a:ea typeface="맑은 고딕"/>
            </a:rPr>
            <a:t>환자만족도 조사</a:t>
          </a:r>
          <a:endParaRPr lang="ko-KR" altLang="en-US"/>
        </a:p>
      </dgm:t>
    </dgm:pt>
    <dgm:pt modelId="{D8C32CC9-61D7-4B91-874C-38E974C479DC}" type="parTrans" cxnId="{98885CFF-4151-4002-B8D5-5738506BB44F}">
      <dgm:prSet/>
      <dgm:spPr/>
      <dgm:t>
        <a:bodyPr/>
        <a:lstStyle/>
        <a:p>
          <a:pPr latinLnBrk="1"/>
          <a:endParaRPr lang="ko-KR" altLang="en-US"/>
        </a:p>
      </dgm:t>
    </dgm:pt>
    <dgm:pt modelId="{F2DC8BDD-1A05-403D-9A53-C8A3FEAB0554}" type="sibTrans" cxnId="{98885CFF-4151-4002-B8D5-5738506BB44F}">
      <dgm:prSet/>
      <dgm:spPr/>
      <dgm:t>
        <a:bodyPr/>
        <a:lstStyle/>
        <a:p>
          <a:pPr latinLnBrk="1"/>
          <a:endParaRPr lang="ko-KR" altLang="en-US"/>
        </a:p>
      </dgm:t>
    </dgm:pt>
    <dgm:pt modelId="{81D15910-ED40-4747-AF45-CABFBCEF00AF}">
      <dgm:prSet/>
      <dgm:spPr/>
      <dgm:t>
        <a:bodyPr/>
        <a:lstStyle/>
        <a:p>
          <a:pPr latinLnBrk="1"/>
          <a:r>
            <a:rPr lang="ko-KR" altLang="en-US" b="1" smtClean="0">
              <a:latin typeface="맑은 고딕"/>
              <a:ea typeface="맑은 고딕"/>
            </a:rPr>
            <a:t>신체보호대 활동</a:t>
          </a:r>
          <a:endParaRPr lang="ko-KR" altLang="en-US"/>
        </a:p>
      </dgm:t>
    </dgm:pt>
    <dgm:pt modelId="{F82AD8C1-287F-419D-A2AD-5C73DFB88CA7}" type="parTrans" cxnId="{0D944FAC-3A03-45D9-8F92-B4D351A18285}">
      <dgm:prSet/>
      <dgm:spPr/>
      <dgm:t>
        <a:bodyPr/>
        <a:lstStyle/>
        <a:p>
          <a:pPr latinLnBrk="1"/>
          <a:endParaRPr lang="ko-KR" altLang="en-US"/>
        </a:p>
      </dgm:t>
    </dgm:pt>
    <dgm:pt modelId="{0BA9A954-FC63-4155-88BE-04C282724943}" type="sibTrans" cxnId="{0D944FAC-3A03-45D9-8F92-B4D351A18285}">
      <dgm:prSet/>
      <dgm:spPr/>
      <dgm:t>
        <a:bodyPr/>
        <a:lstStyle/>
        <a:p>
          <a:pPr latinLnBrk="1"/>
          <a:endParaRPr lang="ko-KR" altLang="en-US"/>
        </a:p>
      </dgm:t>
    </dgm:pt>
    <dgm:pt modelId="{CEA822E8-DBFB-431D-A924-821BE229219F}">
      <dgm:prSet/>
      <dgm:spPr/>
      <dgm:t>
        <a:bodyPr/>
        <a:lstStyle/>
        <a:p>
          <a:pPr latinLnBrk="1"/>
          <a:r>
            <a:rPr lang="ko-KR" altLang="en-US" b="1" dirty="0" smtClean="0">
              <a:latin typeface="맑은 고딕"/>
              <a:ea typeface="맑은 고딕"/>
            </a:rPr>
            <a:t>불만고충 처리</a:t>
          </a:r>
          <a:endParaRPr lang="ko-KR" altLang="en-US" dirty="0"/>
        </a:p>
      </dgm:t>
    </dgm:pt>
    <dgm:pt modelId="{45517B21-D41F-4A56-A352-8547EE8AFFBD}" type="parTrans" cxnId="{8CCE845F-28E7-4ACC-A0A1-48E76B5A3C83}">
      <dgm:prSet/>
      <dgm:spPr/>
      <dgm:t>
        <a:bodyPr/>
        <a:lstStyle/>
        <a:p>
          <a:pPr latinLnBrk="1"/>
          <a:endParaRPr lang="ko-KR" altLang="en-US"/>
        </a:p>
      </dgm:t>
    </dgm:pt>
    <dgm:pt modelId="{159BF59C-C753-47DD-9075-8308FB990C1B}" type="sibTrans" cxnId="{8CCE845F-28E7-4ACC-A0A1-48E76B5A3C83}">
      <dgm:prSet/>
      <dgm:spPr/>
      <dgm:t>
        <a:bodyPr/>
        <a:lstStyle/>
        <a:p>
          <a:pPr latinLnBrk="1"/>
          <a:endParaRPr lang="ko-KR" altLang="en-US"/>
        </a:p>
      </dgm:t>
    </dgm:pt>
    <dgm:pt modelId="{C1F6B0A7-B5E7-482B-844C-CE53EFBCBBA6}">
      <dgm:prSet/>
      <dgm:spPr/>
      <dgm:t>
        <a:bodyPr/>
        <a:lstStyle/>
        <a:p>
          <a:pPr latinLnBrk="1"/>
          <a:r>
            <a:rPr lang="ko-KR" altLang="en-US" b="1" dirty="0" smtClean="0">
              <a:latin typeface="맑은 고딕"/>
              <a:ea typeface="맑은 고딕"/>
            </a:rPr>
            <a:t>욕창관리</a:t>
          </a:r>
          <a:endParaRPr lang="ko-KR" altLang="en-US" dirty="0"/>
        </a:p>
      </dgm:t>
    </dgm:pt>
    <dgm:pt modelId="{07EF198B-3FA7-48DF-A32C-16D00D51B297}" type="parTrans" cxnId="{C4FD4557-EAEA-4147-8912-C2C30AF6C31E}">
      <dgm:prSet/>
      <dgm:spPr/>
      <dgm:t>
        <a:bodyPr/>
        <a:lstStyle/>
        <a:p>
          <a:pPr latinLnBrk="1"/>
          <a:endParaRPr lang="ko-KR" altLang="en-US"/>
        </a:p>
      </dgm:t>
    </dgm:pt>
    <dgm:pt modelId="{E533FBC5-B78C-4634-A5A6-B46CEC02B069}" type="sibTrans" cxnId="{C4FD4557-EAEA-4147-8912-C2C30AF6C31E}">
      <dgm:prSet/>
      <dgm:spPr/>
      <dgm:t>
        <a:bodyPr/>
        <a:lstStyle/>
        <a:p>
          <a:pPr latinLnBrk="1"/>
          <a:endParaRPr lang="ko-KR" altLang="en-US"/>
        </a:p>
      </dgm:t>
    </dgm:pt>
    <dgm:pt modelId="{1C952469-16AF-40C3-B2DD-7C6DA153AC48}">
      <dgm:prSet/>
      <dgm:spPr/>
      <dgm:t>
        <a:bodyPr/>
        <a:lstStyle/>
        <a:p>
          <a:pPr latinLnBrk="1"/>
          <a:r>
            <a:rPr lang="en-US" altLang="ko-KR" b="1" smtClean="0"/>
            <a:t>QPS</a:t>
          </a:r>
          <a:r>
            <a:rPr lang="ko-KR" altLang="en-US" b="1" smtClean="0"/>
            <a:t>활동 발표회</a:t>
          </a:r>
          <a:endParaRPr lang="ko-KR" altLang="en-US" b="1"/>
        </a:p>
      </dgm:t>
    </dgm:pt>
    <dgm:pt modelId="{8774E031-E069-4A2D-924C-4B1D7359767D}" type="sibTrans" cxnId="{6D5F4F6A-A1A5-4579-84D0-54592D2BD4D4}">
      <dgm:prSet/>
      <dgm:spPr/>
      <dgm:t>
        <a:bodyPr/>
        <a:lstStyle/>
        <a:p>
          <a:pPr latinLnBrk="1"/>
          <a:endParaRPr lang="ko-KR" altLang="en-US"/>
        </a:p>
      </dgm:t>
    </dgm:pt>
    <dgm:pt modelId="{178AA1FE-AC10-4982-9E04-0A0DABBECBE7}" type="parTrans" cxnId="{6D5F4F6A-A1A5-4579-84D0-54592D2BD4D4}">
      <dgm:prSet/>
      <dgm:spPr/>
      <dgm:t>
        <a:bodyPr/>
        <a:lstStyle/>
        <a:p>
          <a:pPr latinLnBrk="1"/>
          <a:endParaRPr lang="ko-KR" altLang="en-US"/>
        </a:p>
      </dgm:t>
    </dgm:pt>
    <dgm:pt modelId="{A7CA1EC6-17E6-46F4-901A-47EBC2341F2E}">
      <dgm:prSet/>
      <dgm:spPr/>
      <dgm:t>
        <a:bodyPr/>
        <a:lstStyle/>
        <a:p>
          <a:pPr latinLnBrk="1"/>
          <a:r>
            <a:rPr lang="en-US" altLang="ko-KR" smtClean="0"/>
            <a:t>9</a:t>
          </a:r>
          <a:endParaRPr lang="ko-KR" altLang="en-US"/>
        </a:p>
      </dgm:t>
    </dgm:pt>
    <dgm:pt modelId="{A74D7754-405D-4ED1-BE57-C7FA5CD62D53}" type="sibTrans" cxnId="{DFC01776-686A-4B07-8B0C-FB120DFB4A53}">
      <dgm:prSet/>
      <dgm:spPr/>
      <dgm:t>
        <a:bodyPr/>
        <a:lstStyle/>
        <a:p>
          <a:pPr latinLnBrk="1"/>
          <a:endParaRPr lang="ko-KR" altLang="en-US"/>
        </a:p>
      </dgm:t>
    </dgm:pt>
    <dgm:pt modelId="{CEC1525F-4F4A-4251-A295-6942D484ECB3}" type="parTrans" cxnId="{DFC01776-686A-4B07-8B0C-FB120DFB4A53}">
      <dgm:prSet/>
      <dgm:spPr/>
      <dgm:t>
        <a:bodyPr/>
        <a:lstStyle/>
        <a:p>
          <a:pPr latinLnBrk="1"/>
          <a:endParaRPr lang="ko-KR" altLang="en-US"/>
        </a:p>
      </dgm:t>
    </dgm:pt>
    <dgm:pt modelId="{2C0A29FA-444C-4EFB-A31D-3D0346B0EDE0}" type="pres">
      <dgm:prSet presAssocID="{3EF69490-A5F4-4F25-B2CE-C8DB160869E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ADCD48E-0204-4B44-AA8D-9D54F92FE510}" type="pres">
      <dgm:prSet presAssocID="{D697A3B8-E96E-4EDF-BE90-E9CDA3D148D3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70828438-10D1-4FB3-91CC-F4DEDC4A5D40}" type="pres">
      <dgm:prSet presAssocID="{D697A3B8-E96E-4EDF-BE90-E9CDA3D148D3}" presName="parentShp" presStyleLbl="node1" presStyleIdx="0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B204BC3-DB8B-404F-BC5A-DE097E4F45E1}" type="pres">
      <dgm:prSet presAssocID="{D697A3B8-E96E-4EDF-BE90-E9CDA3D148D3}" presName="childShp" presStyleLbl="bgAccFollowNode1" presStyleIdx="0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9E1A1A4-1F96-4459-98E3-0D84ADE8638F}" type="pres">
      <dgm:prSet presAssocID="{5CF1E324-A678-4207-9E4E-CA6D0FAACE1A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75A2D029-60B9-4FCE-9E69-49BBB4F5B1BB}" type="pres">
      <dgm:prSet presAssocID="{66483C8C-12C0-4412-8F98-73CE70081014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B966DB1F-23A0-4CBD-A1C4-3B0EBE9B3C61}" type="pres">
      <dgm:prSet presAssocID="{66483C8C-12C0-4412-8F98-73CE70081014}" presName="parentShp" presStyleLbl="node1" presStyleIdx="1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C734344-8AAF-478B-9667-A7D6DB8840F6}" type="pres">
      <dgm:prSet presAssocID="{66483C8C-12C0-4412-8F98-73CE70081014}" presName="childShp" presStyleLbl="bgAccFollowNode1" presStyleIdx="1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3B3E22C-4E39-46B5-9866-BA3F3339500B}" type="pres">
      <dgm:prSet presAssocID="{4B4670A7-5C81-410A-B389-CD569B1D9A08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0A91E4E0-6854-45AD-82A3-5E2925A1D889}" type="pres">
      <dgm:prSet presAssocID="{146AD426-EA68-418E-A183-F6767AFE27B6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7792B8CE-088C-42F1-A816-3A7C814C6496}" type="pres">
      <dgm:prSet presAssocID="{146AD426-EA68-418E-A183-F6767AFE27B6}" presName="parentShp" presStyleLbl="node1" presStyleIdx="2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58D9573-6400-4EDE-ABD9-782F7DEC9808}" type="pres">
      <dgm:prSet presAssocID="{146AD426-EA68-418E-A183-F6767AFE27B6}" presName="childShp" presStyleLbl="bgAccFollowNode1" presStyleIdx="2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4F4A687-D06A-4D45-A34F-02A8CD586817}" type="pres">
      <dgm:prSet presAssocID="{F1A1EDE2-961D-4D7C-8AA9-C8FA8D82995A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54622601-23E2-4B66-94A0-79997C6EF33E}" type="pres">
      <dgm:prSet presAssocID="{18700D7A-DC57-44B4-AD08-4BEA0F136BED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57EF90BF-EC50-483C-BC90-931086254185}" type="pres">
      <dgm:prSet presAssocID="{18700D7A-DC57-44B4-AD08-4BEA0F136BED}" presName="parentShp" presStyleLbl="node1" presStyleIdx="3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E1EC36D-59AD-42BA-BB8A-1FCCE3D9C752}" type="pres">
      <dgm:prSet presAssocID="{18700D7A-DC57-44B4-AD08-4BEA0F136BED}" presName="childShp" presStyleLbl="bgAccFollowNode1" presStyleIdx="3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A866DFE-7739-42CD-A68E-21749A7C8D25}" type="pres">
      <dgm:prSet presAssocID="{9F6D0D35-7345-4A9B-9C3B-66C7E87269D5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0088A8A8-8898-42B2-870E-A0F48A7580E2}" type="pres">
      <dgm:prSet presAssocID="{7CF1C514-C42C-4354-B159-8C015289B9B0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F292080E-86F5-43CF-A667-799A14BA63BB}" type="pres">
      <dgm:prSet presAssocID="{7CF1C514-C42C-4354-B159-8C015289B9B0}" presName="parentShp" presStyleLbl="node1" presStyleIdx="4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D1C3B1F-C822-4F1A-A18D-1912542356BF}" type="pres">
      <dgm:prSet presAssocID="{7CF1C514-C42C-4354-B159-8C015289B9B0}" presName="childShp" presStyleLbl="bgAccFollowNode1" presStyleIdx="4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3375E00-4D09-4FC1-91B7-4231BCCFE44C}" type="pres">
      <dgm:prSet presAssocID="{68A45305-E902-477B-AA40-D66723375C59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18C2B2F2-778C-430C-B44D-B378CD6B770E}" type="pres">
      <dgm:prSet presAssocID="{E8EEF6EA-7D1F-43AC-A427-76F6B4107043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D25403B8-8D75-4A99-9FDB-A1C754754569}" type="pres">
      <dgm:prSet presAssocID="{E8EEF6EA-7D1F-43AC-A427-76F6B4107043}" presName="parentShp" presStyleLbl="node1" presStyleIdx="5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5292FE6-7101-4FB1-BF83-338B5B3F1B38}" type="pres">
      <dgm:prSet presAssocID="{E8EEF6EA-7D1F-43AC-A427-76F6B4107043}" presName="childShp" presStyleLbl="bgAccFollowNode1" presStyleIdx="5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116867-572D-4704-BD24-C47629FEC435}" type="pres">
      <dgm:prSet presAssocID="{D8B964DC-4FC9-48FA-B910-25F5C8539B9F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88835D2A-D58E-4AED-888C-D460D2A1DCBD}" type="pres">
      <dgm:prSet presAssocID="{EE605B78-9C50-4184-929A-088430F829A5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CDE12E13-F788-4B34-A302-4288BED9AC4F}" type="pres">
      <dgm:prSet presAssocID="{EE605B78-9C50-4184-929A-088430F829A5}" presName="parentShp" presStyleLbl="node1" presStyleIdx="6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718E10-6E5E-446C-8F56-AA200E3538D7}" type="pres">
      <dgm:prSet presAssocID="{EE605B78-9C50-4184-929A-088430F829A5}" presName="childShp" presStyleLbl="bgAccFollowNode1" presStyleIdx="6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CBECD56-C1D3-40D7-8E8D-501222C1A24F}" type="pres">
      <dgm:prSet presAssocID="{5E7F0533-16D2-4A26-85BB-7B54A4CB9C39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999364DC-6350-4178-972F-8E4DFD570DCC}" type="pres">
      <dgm:prSet presAssocID="{B0189B9F-D2AD-4E1A-A893-F577D20A8AF2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D250BEDC-B555-41F3-AE75-EF0F3F6B699D}" type="pres">
      <dgm:prSet presAssocID="{B0189B9F-D2AD-4E1A-A893-F577D20A8AF2}" presName="parentShp" presStyleLbl="node1" presStyleIdx="7" presStyleCnt="9" custScaleX="408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696BC0-54A5-4D98-ADC4-8D715AB13C9F}" type="pres">
      <dgm:prSet presAssocID="{B0189B9F-D2AD-4E1A-A893-F577D20A8AF2}" presName="childShp" presStyleLbl="bgAccFollowNode1" presStyleIdx="7" presStyleCnt="9" custScaleX="12799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B804C1D-FEE7-4FEA-9310-1972F9EAA4E0}" type="pres">
      <dgm:prSet presAssocID="{2E33CF23-F2DA-4B41-8DCD-20E98F01A929}" presName="spacing" presStyleCnt="0"/>
      <dgm:spPr/>
    </dgm:pt>
    <dgm:pt modelId="{57DCE6DF-2C96-4C68-B170-D69E0B6E7975}" type="pres">
      <dgm:prSet presAssocID="{A7CA1EC6-17E6-46F4-901A-47EBC2341F2E}" presName="linNode" presStyleCnt="0"/>
      <dgm:spPr/>
    </dgm:pt>
    <dgm:pt modelId="{0672C512-68F9-4904-8EB3-3C0794B36C54}" type="pres">
      <dgm:prSet presAssocID="{A7CA1EC6-17E6-46F4-901A-47EBC2341F2E}" presName="parentShp" presStyleLbl="node1" presStyleIdx="8" presStyleCnt="9" custScaleX="39908" custLinFactNeighborX="-250" custLinFactNeighborY="53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B1A0D0A-C116-4681-B69F-0434F029EAD5}" type="pres">
      <dgm:prSet presAssocID="{A7CA1EC6-17E6-46F4-901A-47EBC2341F2E}" presName="childShp" presStyleLbl="bgAccFollowNode1" presStyleIdx="8" presStyleCnt="9" custScaleX="128128" custLinFactNeighborX="-1420" custLinFactNeighborY="53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1C649BE-A04E-44DE-9B0D-9CE8FC67D7A9}" srcId="{D697A3B8-E96E-4EDF-BE90-E9CDA3D148D3}" destId="{EBDFD817-8606-4A33-90BF-454BD1340461}" srcOrd="0" destOrd="0" parTransId="{D032DE68-CAB2-4055-8B6E-BEC923446498}" sibTransId="{0B0587D2-4D0E-4B0A-A43B-11DC15258A29}"/>
    <dgm:cxn modelId="{C4FD4557-EAEA-4147-8912-C2C30AF6C31E}" srcId="{B0189B9F-D2AD-4E1A-A893-F577D20A8AF2}" destId="{C1F6B0A7-B5E7-482B-844C-CE53EFBCBBA6}" srcOrd="0" destOrd="0" parTransId="{07EF198B-3FA7-48DF-A32C-16D00D51B297}" sibTransId="{E533FBC5-B78C-4634-A5A6-B46CEC02B069}"/>
    <dgm:cxn modelId="{6D5F4F6A-A1A5-4579-84D0-54592D2BD4D4}" srcId="{A7CA1EC6-17E6-46F4-901A-47EBC2341F2E}" destId="{1C952469-16AF-40C3-B2DD-7C6DA153AC48}" srcOrd="0" destOrd="0" parTransId="{178AA1FE-AC10-4982-9E04-0A0DABBECBE7}" sibTransId="{8774E031-E069-4A2D-924C-4B1D7359767D}"/>
    <dgm:cxn modelId="{985F456E-15C1-4DDE-AAE2-EAE44BC743F9}" srcId="{3EF69490-A5F4-4F25-B2CE-C8DB160869EC}" destId="{146AD426-EA68-418E-A183-F6767AFE27B6}" srcOrd="2" destOrd="0" parTransId="{4457B674-9052-43AA-A03A-229ED0F0EB13}" sibTransId="{F1A1EDE2-961D-4D7C-8AA9-C8FA8D82995A}"/>
    <dgm:cxn modelId="{0D944FAC-3A03-45D9-8F92-B4D351A18285}" srcId="{E8EEF6EA-7D1F-43AC-A427-76F6B4107043}" destId="{81D15910-ED40-4747-AF45-CABFBCEF00AF}" srcOrd="0" destOrd="0" parTransId="{F82AD8C1-287F-419D-A2AD-5C73DFB88CA7}" sibTransId="{0BA9A954-FC63-4155-88BE-04C282724943}"/>
    <dgm:cxn modelId="{806A91CE-2100-435B-9700-ADA1CD2FBDE9}" type="presOf" srcId="{3EE3CEBA-0EFE-4058-A02E-05EDC2F75245}" destId="{EC734344-8AAF-478B-9667-A7D6DB8840F6}" srcOrd="0" destOrd="0" presId="urn:microsoft.com/office/officeart/2005/8/layout/vList6"/>
    <dgm:cxn modelId="{1BD23C97-BBD7-4DC6-B533-0C81D33F889A}" srcId="{3EF69490-A5F4-4F25-B2CE-C8DB160869EC}" destId="{7CF1C514-C42C-4354-B159-8C015289B9B0}" srcOrd="4" destOrd="0" parTransId="{BD9F07D7-009C-457A-B96D-FD49F0D4AD30}" sibTransId="{68A45305-E902-477B-AA40-D66723375C59}"/>
    <dgm:cxn modelId="{824A8692-57F8-46B2-8342-A2590831229D}" srcId="{3EF69490-A5F4-4F25-B2CE-C8DB160869EC}" destId="{D697A3B8-E96E-4EDF-BE90-E9CDA3D148D3}" srcOrd="0" destOrd="0" parTransId="{6B322C2E-BB9F-40DC-9BCF-57C4F513857D}" sibTransId="{5CF1E324-A678-4207-9E4E-CA6D0FAACE1A}"/>
    <dgm:cxn modelId="{095AEF05-2F49-4333-8645-75A13E948C33}" type="presOf" srcId="{B0189B9F-D2AD-4E1A-A893-F577D20A8AF2}" destId="{D250BEDC-B555-41F3-AE75-EF0F3F6B699D}" srcOrd="0" destOrd="0" presId="urn:microsoft.com/office/officeart/2005/8/layout/vList6"/>
    <dgm:cxn modelId="{C020DD95-4E82-4C20-A380-F458C4B3535C}" srcId="{3EF69490-A5F4-4F25-B2CE-C8DB160869EC}" destId="{18700D7A-DC57-44B4-AD08-4BEA0F136BED}" srcOrd="3" destOrd="0" parTransId="{D8C98A69-24C6-4AF2-ACAA-DD0EEEED8D8A}" sibTransId="{9F6D0D35-7345-4A9B-9C3B-66C7E87269D5}"/>
    <dgm:cxn modelId="{2B6D32E0-43D9-4344-BD43-0FE4DAE0C9E0}" type="presOf" srcId="{7CF1C514-C42C-4354-B159-8C015289B9B0}" destId="{F292080E-86F5-43CF-A667-799A14BA63BB}" srcOrd="0" destOrd="0" presId="urn:microsoft.com/office/officeart/2005/8/layout/vList6"/>
    <dgm:cxn modelId="{DD17C1EC-C8D4-46B3-98F4-CCD75D0B0F97}" type="presOf" srcId="{3EF69490-A5F4-4F25-B2CE-C8DB160869EC}" destId="{2C0A29FA-444C-4EFB-A31D-3D0346B0EDE0}" srcOrd="0" destOrd="0" presId="urn:microsoft.com/office/officeart/2005/8/layout/vList6"/>
    <dgm:cxn modelId="{DE277B48-A959-47F7-A09A-6CB13332C66C}" srcId="{3EF69490-A5F4-4F25-B2CE-C8DB160869EC}" destId="{B0189B9F-D2AD-4E1A-A893-F577D20A8AF2}" srcOrd="7" destOrd="0" parTransId="{643894C1-DEB2-4DF5-889D-E3002F4DDDD2}" sibTransId="{2E33CF23-F2DA-4B41-8DCD-20E98F01A929}"/>
    <dgm:cxn modelId="{E24B2ACF-FA15-4C3C-9E74-08E3933AF61A}" type="presOf" srcId="{EE605B78-9C50-4184-929A-088430F829A5}" destId="{CDE12E13-F788-4B34-A302-4288BED9AC4F}" srcOrd="0" destOrd="0" presId="urn:microsoft.com/office/officeart/2005/8/layout/vList6"/>
    <dgm:cxn modelId="{1F17070B-FE24-4C28-BFA4-85F3398ACB61}" type="presOf" srcId="{20DB7A26-3E59-4DA3-B668-EB4D75E12771}" destId="{DE1EC36D-59AD-42BA-BB8A-1FCCE3D9C752}" srcOrd="0" destOrd="0" presId="urn:microsoft.com/office/officeart/2005/8/layout/vList6"/>
    <dgm:cxn modelId="{3E15E748-A9A3-4571-9DFC-5635A3B422EE}" srcId="{3EF69490-A5F4-4F25-B2CE-C8DB160869EC}" destId="{EE605B78-9C50-4184-929A-088430F829A5}" srcOrd="6" destOrd="0" parTransId="{B9653654-2D3F-4C30-8048-DAB732805E2D}" sibTransId="{5E7F0533-16D2-4A26-85BB-7B54A4CB9C39}"/>
    <dgm:cxn modelId="{AE700605-A1A6-4021-88DD-F30D507028E0}" type="presOf" srcId="{5498D843-47A0-425A-ACBE-85092B3006E5}" destId="{658D9573-6400-4EDE-ABD9-782F7DEC9808}" srcOrd="0" destOrd="0" presId="urn:microsoft.com/office/officeart/2005/8/layout/vList6"/>
    <dgm:cxn modelId="{DF9DED2D-5E8F-42F8-8A4B-1B5582ABE088}" srcId="{146AD426-EA68-418E-A183-F6767AFE27B6}" destId="{5498D843-47A0-425A-ACBE-85092B3006E5}" srcOrd="0" destOrd="0" parTransId="{F2BB5AC1-8D89-414C-B59E-A869C970510A}" sibTransId="{15E2AEBA-E111-454F-BEEA-5A50D7F021AF}"/>
    <dgm:cxn modelId="{8CCE845F-28E7-4ACC-A0A1-48E76B5A3C83}" srcId="{EE605B78-9C50-4184-929A-088430F829A5}" destId="{CEA822E8-DBFB-431D-A924-821BE229219F}" srcOrd="0" destOrd="0" parTransId="{45517B21-D41F-4A56-A352-8547EE8AFFBD}" sibTransId="{159BF59C-C753-47DD-9075-8308FB990C1B}"/>
    <dgm:cxn modelId="{DBEA0ACE-FA08-4D41-9F20-46F1041A5AC9}" srcId="{3EF69490-A5F4-4F25-B2CE-C8DB160869EC}" destId="{E8EEF6EA-7D1F-43AC-A427-76F6B4107043}" srcOrd="5" destOrd="0" parTransId="{70462E59-D9F1-402B-9AF6-6379F8FA3BB0}" sibTransId="{D8B964DC-4FC9-48FA-B910-25F5C8539B9F}"/>
    <dgm:cxn modelId="{88B824FA-9595-4A15-B48A-2F631953652E}" type="presOf" srcId="{81D15910-ED40-4747-AF45-CABFBCEF00AF}" destId="{D5292FE6-7101-4FB1-BF83-338B5B3F1B38}" srcOrd="0" destOrd="0" presId="urn:microsoft.com/office/officeart/2005/8/layout/vList6"/>
    <dgm:cxn modelId="{A8665050-3EEE-474A-81D3-53DC9F4690B6}" type="presOf" srcId="{CEA822E8-DBFB-431D-A924-821BE229219F}" destId="{9B718E10-6E5E-446C-8F56-AA200E3538D7}" srcOrd="0" destOrd="0" presId="urn:microsoft.com/office/officeart/2005/8/layout/vList6"/>
    <dgm:cxn modelId="{CCAC53E0-5FC6-41B6-AD3A-9885256B2CF4}" type="presOf" srcId="{146AD426-EA68-418E-A183-F6767AFE27B6}" destId="{7792B8CE-088C-42F1-A816-3A7C814C6496}" srcOrd="0" destOrd="0" presId="urn:microsoft.com/office/officeart/2005/8/layout/vList6"/>
    <dgm:cxn modelId="{AD775956-6FE6-44CD-9752-5B2BF46F8CBC}" type="presOf" srcId="{C1F6B0A7-B5E7-482B-844C-CE53EFBCBBA6}" destId="{F5696BC0-54A5-4D98-ADC4-8D715AB13C9F}" srcOrd="0" destOrd="0" presId="urn:microsoft.com/office/officeart/2005/8/layout/vList6"/>
    <dgm:cxn modelId="{1E723D6A-852B-4BE6-B39E-39E8BBD61A2F}" srcId="{18700D7A-DC57-44B4-AD08-4BEA0F136BED}" destId="{20DB7A26-3E59-4DA3-B668-EB4D75E12771}" srcOrd="0" destOrd="0" parTransId="{B5F441B6-D2FB-48D3-9C78-4C3E69409173}" sibTransId="{F73A27EF-C8DF-4985-8AB6-3F49BE081C6A}"/>
    <dgm:cxn modelId="{B1E0D4C2-7F4A-4B2C-9962-3A7B719FF9B5}" type="presOf" srcId="{E8EEF6EA-7D1F-43AC-A427-76F6B4107043}" destId="{D25403B8-8D75-4A99-9FDB-A1C754754569}" srcOrd="0" destOrd="0" presId="urn:microsoft.com/office/officeart/2005/8/layout/vList6"/>
    <dgm:cxn modelId="{32E88572-890C-455D-BD17-052FDC418585}" srcId="{66483C8C-12C0-4412-8F98-73CE70081014}" destId="{3EE3CEBA-0EFE-4058-A02E-05EDC2F75245}" srcOrd="0" destOrd="0" parTransId="{27EB88B3-2776-49EF-9F38-6E4730948864}" sibTransId="{0C093152-D7A5-41AB-846D-7607188BBF3E}"/>
    <dgm:cxn modelId="{9041F830-3070-484B-8EDA-A7993E950312}" type="presOf" srcId="{D697A3B8-E96E-4EDF-BE90-E9CDA3D148D3}" destId="{70828438-10D1-4FB3-91CC-F4DEDC4A5D40}" srcOrd="0" destOrd="0" presId="urn:microsoft.com/office/officeart/2005/8/layout/vList6"/>
    <dgm:cxn modelId="{BEB32B5B-BC0D-4203-AE8B-5C427CEA41E4}" type="presOf" srcId="{A7CA1EC6-17E6-46F4-901A-47EBC2341F2E}" destId="{0672C512-68F9-4904-8EB3-3C0794B36C54}" srcOrd="0" destOrd="0" presId="urn:microsoft.com/office/officeart/2005/8/layout/vList6"/>
    <dgm:cxn modelId="{BB5A16BD-A122-405D-8A20-81228CCF46A7}" type="presOf" srcId="{EBDFD817-8606-4A33-90BF-454BD1340461}" destId="{AB204BC3-DB8B-404F-BC5A-DE097E4F45E1}" srcOrd="0" destOrd="0" presId="urn:microsoft.com/office/officeart/2005/8/layout/vList6"/>
    <dgm:cxn modelId="{6FF5F3C5-4F85-490E-8314-AE1DE63355DB}" type="presOf" srcId="{66483C8C-12C0-4412-8F98-73CE70081014}" destId="{B966DB1F-23A0-4CBD-A1C4-3B0EBE9B3C61}" srcOrd="0" destOrd="0" presId="urn:microsoft.com/office/officeart/2005/8/layout/vList6"/>
    <dgm:cxn modelId="{A151790A-B7C9-41B6-AD42-06E481590317}" type="presOf" srcId="{18700D7A-DC57-44B4-AD08-4BEA0F136BED}" destId="{57EF90BF-EC50-483C-BC90-931086254185}" srcOrd="0" destOrd="0" presId="urn:microsoft.com/office/officeart/2005/8/layout/vList6"/>
    <dgm:cxn modelId="{DFC01776-686A-4B07-8B0C-FB120DFB4A53}" srcId="{3EF69490-A5F4-4F25-B2CE-C8DB160869EC}" destId="{A7CA1EC6-17E6-46F4-901A-47EBC2341F2E}" srcOrd="8" destOrd="0" parTransId="{CEC1525F-4F4A-4251-A295-6942D484ECB3}" sibTransId="{A74D7754-405D-4ED1-BE57-C7FA5CD62D53}"/>
    <dgm:cxn modelId="{98885CFF-4151-4002-B8D5-5738506BB44F}" srcId="{7CF1C514-C42C-4354-B159-8C015289B9B0}" destId="{5FC57B31-809B-477E-9AEF-F9B6A44E44CC}" srcOrd="0" destOrd="0" parTransId="{D8C32CC9-61D7-4B91-874C-38E974C479DC}" sibTransId="{F2DC8BDD-1A05-403D-9A53-C8A3FEAB0554}"/>
    <dgm:cxn modelId="{147F6C58-8F96-44D5-AC29-6615AAEA47AB}" type="presOf" srcId="{5FC57B31-809B-477E-9AEF-F9B6A44E44CC}" destId="{1D1C3B1F-C822-4F1A-A18D-1912542356BF}" srcOrd="0" destOrd="0" presId="urn:microsoft.com/office/officeart/2005/8/layout/vList6"/>
    <dgm:cxn modelId="{DD469884-F6D6-4901-87F0-DCEE7313B677}" srcId="{3EF69490-A5F4-4F25-B2CE-C8DB160869EC}" destId="{66483C8C-12C0-4412-8F98-73CE70081014}" srcOrd="1" destOrd="0" parTransId="{064A9ABB-D34B-49F9-816C-9B438D5CE62E}" sibTransId="{4B4670A7-5C81-410A-B389-CD569B1D9A08}"/>
    <dgm:cxn modelId="{1A3B7053-769C-4D8A-B14A-7E5C77F37530}" type="presOf" srcId="{1C952469-16AF-40C3-B2DD-7C6DA153AC48}" destId="{2B1A0D0A-C116-4681-B69F-0434F029EAD5}" srcOrd="0" destOrd="0" presId="urn:microsoft.com/office/officeart/2005/8/layout/vList6"/>
    <dgm:cxn modelId="{F3B1C851-CD14-43D0-963B-1B9515DCF819}" type="presParOf" srcId="{2C0A29FA-444C-4EFB-A31D-3D0346B0EDE0}" destId="{AADCD48E-0204-4B44-AA8D-9D54F92FE510}" srcOrd="0" destOrd="0" presId="urn:microsoft.com/office/officeart/2005/8/layout/vList6"/>
    <dgm:cxn modelId="{4466DACE-CC33-4DCC-A50A-A8372C8E0D48}" type="presParOf" srcId="{AADCD48E-0204-4B44-AA8D-9D54F92FE510}" destId="{70828438-10D1-4FB3-91CC-F4DEDC4A5D40}" srcOrd="0" destOrd="0" presId="urn:microsoft.com/office/officeart/2005/8/layout/vList6"/>
    <dgm:cxn modelId="{98CC16DF-6D7C-404D-91E1-03059A830311}" type="presParOf" srcId="{AADCD48E-0204-4B44-AA8D-9D54F92FE510}" destId="{AB204BC3-DB8B-404F-BC5A-DE097E4F45E1}" srcOrd="1" destOrd="0" presId="urn:microsoft.com/office/officeart/2005/8/layout/vList6"/>
    <dgm:cxn modelId="{A5AA190C-AC5C-4AD6-8AA6-6589F8E59B40}" type="presParOf" srcId="{2C0A29FA-444C-4EFB-A31D-3D0346B0EDE0}" destId="{09E1A1A4-1F96-4459-98E3-0D84ADE8638F}" srcOrd="1" destOrd="0" presId="urn:microsoft.com/office/officeart/2005/8/layout/vList6"/>
    <dgm:cxn modelId="{22FDC2F5-0453-4A59-87C9-2A9039DBAFD3}" type="presParOf" srcId="{2C0A29FA-444C-4EFB-A31D-3D0346B0EDE0}" destId="{75A2D029-60B9-4FCE-9E69-49BBB4F5B1BB}" srcOrd="2" destOrd="0" presId="urn:microsoft.com/office/officeart/2005/8/layout/vList6"/>
    <dgm:cxn modelId="{69F5A14E-5623-43DA-83FE-0EB4AE7B3EC5}" type="presParOf" srcId="{75A2D029-60B9-4FCE-9E69-49BBB4F5B1BB}" destId="{B966DB1F-23A0-4CBD-A1C4-3B0EBE9B3C61}" srcOrd="0" destOrd="0" presId="urn:microsoft.com/office/officeart/2005/8/layout/vList6"/>
    <dgm:cxn modelId="{24F8E1D0-8C31-4AF5-9826-E22916A4C090}" type="presParOf" srcId="{75A2D029-60B9-4FCE-9E69-49BBB4F5B1BB}" destId="{EC734344-8AAF-478B-9667-A7D6DB8840F6}" srcOrd="1" destOrd="0" presId="urn:microsoft.com/office/officeart/2005/8/layout/vList6"/>
    <dgm:cxn modelId="{CC6518E5-6539-4F05-987E-0E2305790A85}" type="presParOf" srcId="{2C0A29FA-444C-4EFB-A31D-3D0346B0EDE0}" destId="{53B3E22C-4E39-46B5-9866-BA3F3339500B}" srcOrd="3" destOrd="0" presId="urn:microsoft.com/office/officeart/2005/8/layout/vList6"/>
    <dgm:cxn modelId="{2E51237E-B62F-499F-9968-8069951EAA88}" type="presParOf" srcId="{2C0A29FA-444C-4EFB-A31D-3D0346B0EDE0}" destId="{0A91E4E0-6854-45AD-82A3-5E2925A1D889}" srcOrd="4" destOrd="0" presId="urn:microsoft.com/office/officeart/2005/8/layout/vList6"/>
    <dgm:cxn modelId="{455949C6-DF59-4BEC-B912-69F9FE611713}" type="presParOf" srcId="{0A91E4E0-6854-45AD-82A3-5E2925A1D889}" destId="{7792B8CE-088C-42F1-A816-3A7C814C6496}" srcOrd="0" destOrd="0" presId="urn:microsoft.com/office/officeart/2005/8/layout/vList6"/>
    <dgm:cxn modelId="{3A9CEE51-66F6-424B-9ABF-04213E7C5DAB}" type="presParOf" srcId="{0A91E4E0-6854-45AD-82A3-5E2925A1D889}" destId="{658D9573-6400-4EDE-ABD9-782F7DEC9808}" srcOrd="1" destOrd="0" presId="urn:microsoft.com/office/officeart/2005/8/layout/vList6"/>
    <dgm:cxn modelId="{F5FF9976-6BE3-4D67-9888-54F790F718C5}" type="presParOf" srcId="{2C0A29FA-444C-4EFB-A31D-3D0346B0EDE0}" destId="{64F4A687-D06A-4D45-A34F-02A8CD586817}" srcOrd="5" destOrd="0" presId="urn:microsoft.com/office/officeart/2005/8/layout/vList6"/>
    <dgm:cxn modelId="{7112B975-0887-4553-93B2-55BEFDAFAFD0}" type="presParOf" srcId="{2C0A29FA-444C-4EFB-A31D-3D0346B0EDE0}" destId="{54622601-23E2-4B66-94A0-79997C6EF33E}" srcOrd="6" destOrd="0" presId="urn:microsoft.com/office/officeart/2005/8/layout/vList6"/>
    <dgm:cxn modelId="{BF045AA0-12C3-4770-8E8D-C120F90948AB}" type="presParOf" srcId="{54622601-23E2-4B66-94A0-79997C6EF33E}" destId="{57EF90BF-EC50-483C-BC90-931086254185}" srcOrd="0" destOrd="0" presId="urn:microsoft.com/office/officeart/2005/8/layout/vList6"/>
    <dgm:cxn modelId="{3DEFB850-30A5-498B-B59C-E40EBDAE0A5D}" type="presParOf" srcId="{54622601-23E2-4B66-94A0-79997C6EF33E}" destId="{DE1EC36D-59AD-42BA-BB8A-1FCCE3D9C752}" srcOrd="1" destOrd="0" presId="urn:microsoft.com/office/officeart/2005/8/layout/vList6"/>
    <dgm:cxn modelId="{0CEFE0F0-48E3-4272-BB1D-A6D12A0F635F}" type="presParOf" srcId="{2C0A29FA-444C-4EFB-A31D-3D0346B0EDE0}" destId="{1A866DFE-7739-42CD-A68E-21749A7C8D25}" srcOrd="7" destOrd="0" presId="urn:microsoft.com/office/officeart/2005/8/layout/vList6"/>
    <dgm:cxn modelId="{08E1CD9F-A8AA-4540-B156-8BDB69E5D2FF}" type="presParOf" srcId="{2C0A29FA-444C-4EFB-A31D-3D0346B0EDE0}" destId="{0088A8A8-8898-42B2-870E-A0F48A7580E2}" srcOrd="8" destOrd="0" presId="urn:microsoft.com/office/officeart/2005/8/layout/vList6"/>
    <dgm:cxn modelId="{363C7BDB-6E2A-48C9-AD8B-F43073C84F7A}" type="presParOf" srcId="{0088A8A8-8898-42B2-870E-A0F48A7580E2}" destId="{F292080E-86F5-43CF-A667-799A14BA63BB}" srcOrd="0" destOrd="0" presId="urn:microsoft.com/office/officeart/2005/8/layout/vList6"/>
    <dgm:cxn modelId="{F4D1B3AE-3964-44E8-93BE-31CB487B2FC4}" type="presParOf" srcId="{0088A8A8-8898-42B2-870E-A0F48A7580E2}" destId="{1D1C3B1F-C822-4F1A-A18D-1912542356BF}" srcOrd="1" destOrd="0" presId="urn:microsoft.com/office/officeart/2005/8/layout/vList6"/>
    <dgm:cxn modelId="{5879C221-6208-43E9-B10D-782C88189308}" type="presParOf" srcId="{2C0A29FA-444C-4EFB-A31D-3D0346B0EDE0}" destId="{53375E00-4D09-4FC1-91B7-4231BCCFE44C}" srcOrd="9" destOrd="0" presId="urn:microsoft.com/office/officeart/2005/8/layout/vList6"/>
    <dgm:cxn modelId="{925D4578-5BF6-406D-99A4-1B9168805123}" type="presParOf" srcId="{2C0A29FA-444C-4EFB-A31D-3D0346B0EDE0}" destId="{18C2B2F2-778C-430C-B44D-B378CD6B770E}" srcOrd="10" destOrd="0" presId="urn:microsoft.com/office/officeart/2005/8/layout/vList6"/>
    <dgm:cxn modelId="{23B3DBA5-3EC3-4736-8DAF-6EB046ADCF7B}" type="presParOf" srcId="{18C2B2F2-778C-430C-B44D-B378CD6B770E}" destId="{D25403B8-8D75-4A99-9FDB-A1C754754569}" srcOrd="0" destOrd="0" presId="urn:microsoft.com/office/officeart/2005/8/layout/vList6"/>
    <dgm:cxn modelId="{1CAC00C9-0A35-4798-9502-F9E757500AF4}" type="presParOf" srcId="{18C2B2F2-778C-430C-B44D-B378CD6B770E}" destId="{D5292FE6-7101-4FB1-BF83-338B5B3F1B38}" srcOrd="1" destOrd="0" presId="urn:microsoft.com/office/officeart/2005/8/layout/vList6"/>
    <dgm:cxn modelId="{1778FF8C-5933-445B-BF64-E24DD0108F18}" type="presParOf" srcId="{2C0A29FA-444C-4EFB-A31D-3D0346B0EDE0}" destId="{F7116867-572D-4704-BD24-C47629FEC435}" srcOrd="11" destOrd="0" presId="urn:microsoft.com/office/officeart/2005/8/layout/vList6"/>
    <dgm:cxn modelId="{0699627B-1019-490C-853C-6EDB48D1B129}" type="presParOf" srcId="{2C0A29FA-444C-4EFB-A31D-3D0346B0EDE0}" destId="{88835D2A-D58E-4AED-888C-D460D2A1DCBD}" srcOrd="12" destOrd="0" presId="urn:microsoft.com/office/officeart/2005/8/layout/vList6"/>
    <dgm:cxn modelId="{E6AE2464-30AA-43C8-BBA7-FDFF8379AB1D}" type="presParOf" srcId="{88835D2A-D58E-4AED-888C-D460D2A1DCBD}" destId="{CDE12E13-F788-4B34-A302-4288BED9AC4F}" srcOrd="0" destOrd="0" presId="urn:microsoft.com/office/officeart/2005/8/layout/vList6"/>
    <dgm:cxn modelId="{5E161362-9E88-4BBC-8557-8303FCCCE556}" type="presParOf" srcId="{88835D2A-D58E-4AED-888C-D460D2A1DCBD}" destId="{9B718E10-6E5E-446C-8F56-AA200E3538D7}" srcOrd="1" destOrd="0" presId="urn:microsoft.com/office/officeart/2005/8/layout/vList6"/>
    <dgm:cxn modelId="{28A1A69A-A7B8-4A78-B440-106CA9BB9032}" type="presParOf" srcId="{2C0A29FA-444C-4EFB-A31D-3D0346B0EDE0}" destId="{1CBECD56-C1D3-40D7-8E8D-501222C1A24F}" srcOrd="13" destOrd="0" presId="urn:microsoft.com/office/officeart/2005/8/layout/vList6"/>
    <dgm:cxn modelId="{4B6C8F63-C58D-4B99-B611-7997582195DE}" type="presParOf" srcId="{2C0A29FA-444C-4EFB-A31D-3D0346B0EDE0}" destId="{999364DC-6350-4178-972F-8E4DFD570DCC}" srcOrd="14" destOrd="0" presId="urn:microsoft.com/office/officeart/2005/8/layout/vList6"/>
    <dgm:cxn modelId="{5AC333E3-B516-46A6-B7E3-709925B53A3B}" type="presParOf" srcId="{999364DC-6350-4178-972F-8E4DFD570DCC}" destId="{D250BEDC-B555-41F3-AE75-EF0F3F6B699D}" srcOrd="0" destOrd="0" presId="urn:microsoft.com/office/officeart/2005/8/layout/vList6"/>
    <dgm:cxn modelId="{B5EC835B-2448-47C7-A1EA-080095AE7F9F}" type="presParOf" srcId="{999364DC-6350-4178-972F-8E4DFD570DCC}" destId="{F5696BC0-54A5-4D98-ADC4-8D715AB13C9F}" srcOrd="1" destOrd="0" presId="urn:microsoft.com/office/officeart/2005/8/layout/vList6"/>
    <dgm:cxn modelId="{62EE5499-430F-4744-9A5D-A3283A943A8D}" type="presParOf" srcId="{2C0A29FA-444C-4EFB-A31D-3D0346B0EDE0}" destId="{BB804C1D-FEE7-4FEA-9310-1972F9EAA4E0}" srcOrd="15" destOrd="0" presId="urn:microsoft.com/office/officeart/2005/8/layout/vList6"/>
    <dgm:cxn modelId="{27006DD3-7328-41B6-B19A-77C4946F97CF}" type="presParOf" srcId="{2C0A29FA-444C-4EFB-A31D-3D0346B0EDE0}" destId="{57DCE6DF-2C96-4C68-B170-D69E0B6E7975}" srcOrd="16" destOrd="0" presId="urn:microsoft.com/office/officeart/2005/8/layout/vList6"/>
    <dgm:cxn modelId="{7F958E45-8DE2-4294-A93E-A0ABC43A6B54}" type="presParOf" srcId="{57DCE6DF-2C96-4C68-B170-D69E0B6E7975}" destId="{0672C512-68F9-4904-8EB3-3C0794B36C54}" srcOrd="0" destOrd="0" presId="urn:microsoft.com/office/officeart/2005/8/layout/vList6"/>
    <dgm:cxn modelId="{2C64DF3F-A47A-4BF4-BF8A-2810F49A6449}" type="presParOf" srcId="{57DCE6DF-2C96-4C68-B170-D69E0B6E7975}" destId="{2B1A0D0A-C116-4681-B69F-0434F029EAD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1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의료기관연혁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FB5ADD0C-B87C-4F9F-A2F3-C00678FD3870}" type="presOf" srcId="{940A7611-E276-4173-9FF5-84DA6D4A9D27}" destId="{6967A2E0-9B41-438E-977D-551FC99658FC}" srcOrd="1" destOrd="0" presId="urn:microsoft.com/office/officeart/2005/8/layout/hList9"/>
    <dgm:cxn modelId="{66B97172-08A8-41AE-B74B-12B2DA8D3889}" type="presOf" srcId="{940A7611-E276-4173-9FF5-84DA6D4A9D27}" destId="{42603034-746B-43EA-9C1E-8302631ADF53}" srcOrd="0" destOrd="0" presId="urn:microsoft.com/office/officeart/2005/8/layout/hList9"/>
    <dgm:cxn modelId="{12CDEF45-7959-4D6E-86C2-0EE44BBB709A}" type="presOf" srcId="{7E0572F1-0974-43AE-B6CC-E5B14A889029}" destId="{8529B368-C335-47CE-B0CB-349763CA8AC0}" srcOrd="0" destOrd="0" presId="urn:microsoft.com/office/officeart/2005/8/layout/hList9"/>
    <dgm:cxn modelId="{42056E0F-2399-4630-9A08-2127154046E4}" type="presOf" srcId="{A386A6AB-4653-4601-AF7E-4EFB0F796215}" destId="{14186240-E8EB-41FA-8997-BCB8CC8C7E54}" srcOrd="0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346AD854-1842-4E46-9D41-D5804D5BB704}" type="presParOf" srcId="{8529B368-C335-47CE-B0CB-349763CA8AC0}" destId="{E4557FE2-1E4C-44FE-9E72-D1C2066CCC55}" srcOrd="0" destOrd="0" presId="urn:microsoft.com/office/officeart/2005/8/layout/hList9"/>
    <dgm:cxn modelId="{113218DB-D494-49E1-9A24-203A81B39E35}" type="presParOf" srcId="{8529B368-C335-47CE-B0CB-349763CA8AC0}" destId="{9FE53493-75CD-449C-8F60-5C7783A051AC}" srcOrd="1" destOrd="0" presId="urn:microsoft.com/office/officeart/2005/8/layout/hList9"/>
    <dgm:cxn modelId="{18D0A450-267A-44CE-B246-66454EE68335}" type="presParOf" srcId="{9FE53493-75CD-449C-8F60-5C7783A051AC}" destId="{CF0F7FFA-24B3-4ED6-8F84-64E7EA50139B}" srcOrd="0" destOrd="0" presId="urn:microsoft.com/office/officeart/2005/8/layout/hList9"/>
    <dgm:cxn modelId="{3BEA5970-ACEF-40C6-9639-41D4DC1A9288}" type="presParOf" srcId="{9FE53493-75CD-449C-8F60-5C7783A051AC}" destId="{4590F8E8-C3E1-4CC9-85FB-BD13B721CE4C}" srcOrd="1" destOrd="0" presId="urn:microsoft.com/office/officeart/2005/8/layout/hList9"/>
    <dgm:cxn modelId="{CD6E9BF2-CB69-4581-9794-89AA933EEE6D}" type="presParOf" srcId="{4590F8E8-C3E1-4CC9-85FB-BD13B721CE4C}" destId="{42603034-746B-43EA-9C1E-8302631ADF53}" srcOrd="0" destOrd="0" presId="urn:microsoft.com/office/officeart/2005/8/layout/hList9"/>
    <dgm:cxn modelId="{6E2E66B4-A4B9-4128-ABBB-9401BD1500B9}" type="presParOf" srcId="{4590F8E8-C3E1-4CC9-85FB-BD13B721CE4C}" destId="{6967A2E0-9B41-438E-977D-551FC99658FC}" srcOrd="1" destOrd="0" presId="urn:microsoft.com/office/officeart/2005/8/layout/hList9"/>
    <dgm:cxn modelId="{5EB5A979-F619-4F2A-895E-A7FE578618E2}" type="presParOf" srcId="{8529B368-C335-47CE-B0CB-349763CA8AC0}" destId="{E3401F30-4D96-47B0-A6AD-D6F47CC7AC9C}" srcOrd="2" destOrd="0" presId="urn:microsoft.com/office/officeart/2005/8/layout/hList9"/>
    <dgm:cxn modelId="{F41D1A84-EBC2-48F6-A620-CF9C037F63EB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2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지리적인 위치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82C73B43-46B9-4A3A-BBC2-54525136919E}" type="presOf" srcId="{A386A6AB-4653-4601-AF7E-4EFB0F796215}" destId="{14186240-E8EB-41FA-8997-BCB8CC8C7E54}" srcOrd="0" destOrd="0" presId="urn:microsoft.com/office/officeart/2005/8/layout/hList9"/>
    <dgm:cxn modelId="{FBC84694-168B-45EF-9B3B-B590F930E4BA}" type="presOf" srcId="{7E0572F1-0974-43AE-B6CC-E5B14A889029}" destId="{8529B368-C335-47CE-B0CB-349763CA8AC0}" srcOrd="0" destOrd="0" presId="urn:microsoft.com/office/officeart/2005/8/layout/hList9"/>
    <dgm:cxn modelId="{10A48A1B-32B2-4491-94AC-D606F34F27ED}" type="presOf" srcId="{940A7611-E276-4173-9FF5-84DA6D4A9D27}" destId="{6967A2E0-9B41-438E-977D-551FC99658FC}" srcOrd="1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4FAB45A6-47B5-429D-8549-4B1EE89AD61A}" type="presOf" srcId="{940A7611-E276-4173-9FF5-84DA6D4A9D27}" destId="{42603034-746B-43EA-9C1E-8302631ADF53}" srcOrd="0" destOrd="0" presId="urn:microsoft.com/office/officeart/2005/8/layout/hList9"/>
    <dgm:cxn modelId="{64F97ACC-03DA-40A2-9155-5D25282FFD9C}" type="presParOf" srcId="{8529B368-C335-47CE-B0CB-349763CA8AC0}" destId="{E4557FE2-1E4C-44FE-9E72-D1C2066CCC55}" srcOrd="0" destOrd="0" presId="urn:microsoft.com/office/officeart/2005/8/layout/hList9"/>
    <dgm:cxn modelId="{A0028F30-701C-44B6-A915-2721DB1A7E39}" type="presParOf" srcId="{8529B368-C335-47CE-B0CB-349763CA8AC0}" destId="{9FE53493-75CD-449C-8F60-5C7783A051AC}" srcOrd="1" destOrd="0" presId="urn:microsoft.com/office/officeart/2005/8/layout/hList9"/>
    <dgm:cxn modelId="{E418ACD8-1D64-463B-B848-5F4C07F25981}" type="presParOf" srcId="{9FE53493-75CD-449C-8F60-5C7783A051AC}" destId="{CF0F7FFA-24B3-4ED6-8F84-64E7EA50139B}" srcOrd="0" destOrd="0" presId="urn:microsoft.com/office/officeart/2005/8/layout/hList9"/>
    <dgm:cxn modelId="{AA8D2142-9963-47D5-B794-245DD4478EAA}" type="presParOf" srcId="{9FE53493-75CD-449C-8F60-5C7783A051AC}" destId="{4590F8E8-C3E1-4CC9-85FB-BD13B721CE4C}" srcOrd="1" destOrd="0" presId="urn:microsoft.com/office/officeart/2005/8/layout/hList9"/>
    <dgm:cxn modelId="{5C7870D9-82EB-4414-BF0D-E2B865466BC0}" type="presParOf" srcId="{4590F8E8-C3E1-4CC9-85FB-BD13B721CE4C}" destId="{42603034-746B-43EA-9C1E-8302631ADF53}" srcOrd="0" destOrd="0" presId="urn:microsoft.com/office/officeart/2005/8/layout/hList9"/>
    <dgm:cxn modelId="{7C42BA2B-6FAF-4A43-A40B-CA0F2D430CF6}" type="presParOf" srcId="{4590F8E8-C3E1-4CC9-85FB-BD13B721CE4C}" destId="{6967A2E0-9B41-438E-977D-551FC99658FC}" srcOrd="1" destOrd="0" presId="urn:microsoft.com/office/officeart/2005/8/layout/hList9"/>
    <dgm:cxn modelId="{D5F25939-B4CA-4AC8-A606-D4479CA55DB3}" type="presParOf" srcId="{8529B368-C335-47CE-B0CB-349763CA8AC0}" destId="{E3401F30-4D96-47B0-A6AD-D6F47CC7AC9C}" srcOrd="2" destOrd="0" presId="urn:microsoft.com/office/officeart/2005/8/layout/hList9"/>
    <dgm:cxn modelId="{673F9AB3-1282-472F-B241-44FE4FF066A2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3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로고</a:t>
          </a:r>
          <a:r>
            <a:rPr lang="en-US" altLang="ko-KR" b="1" smtClean="0"/>
            <a:t>,     </a:t>
          </a:r>
          <a:r>
            <a:rPr lang="ko-KR" altLang="en-US" b="1" err="1" smtClean="0"/>
            <a:t>병원명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B55ABD64-E6A0-4B1C-8EC6-D9267C13A147}" type="presOf" srcId="{A386A6AB-4653-4601-AF7E-4EFB0F796215}" destId="{14186240-E8EB-41FA-8997-BCB8CC8C7E54}" srcOrd="0" destOrd="0" presId="urn:microsoft.com/office/officeart/2005/8/layout/hList9"/>
    <dgm:cxn modelId="{5100258E-4E01-48CC-B19B-A3592CCDA36C}" type="presOf" srcId="{940A7611-E276-4173-9FF5-84DA6D4A9D27}" destId="{6967A2E0-9B41-438E-977D-551FC99658FC}" srcOrd="1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30060561-3DBD-4304-8EFF-697D1CCC2D87}" type="presOf" srcId="{7E0572F1-0974-43AE-B6CC-E5B14A889029}" destId="{8529B368-C335-47CE-B0CB-349763CA8AC0}" srcOrd="0" destOrd="0" presId="urn:microsoft.com/office/officeart/2005/8/layout/hList9"/>
    <dgm:cxn modelId="{CE0210AA-4B6A-45E6-A71C-E40D443628DB}" type="presOf" srcId="{940A7611-E276-4173-9FF5-84DA6D4A9D27}" destId="{42603034-746B-43EA-9C1E-8302631ADF53}" srcOrd="0" destOrd="0" presId="urn:microsoft.com/office/officeart/2005/8/layout/hList9"/>
    <dgm:cxn modelId="{1B65A19B-EDAD-49A8-BC51-663CCF7229BA}" type="presParOf" srcId="{8529B368-C335-47CE-B0CB-349763CA8AC0}" destId="{E4557FE2-1E4C-44FE-9E72-D1C2066CCC55}" srcOrd="0" destOrd="0" presId="urn:microsoft.com/office/officeart/2005/8/layout/hList9"/>
    <dgm:cxn modelId="{1CA4DD0C-5B39-4596-99DE-ECB56290AA9F}" type="presParOf" srcId="{8529B368-C335-47CE-B0CB-349763CA8AC0}" destId="{9FE53493-75CD-449C-8F60-5C7783A051AC}" srcOrd="1" destOrd="0" presId="urn:microsoft.com/office/officeart/2005/8/layout/hList9"/>
    <dgm:cxn modelId="{9998B744-07A1-4E62-8E3C-569713A4AD9F}" type="presParOf" srcId="{9FE53493-75CD-449C-8F60-5C7783A051AC}" destId="{CF0F7FFA-24B3-4ED6-8F84-64E7EA50139B}" srcOrd="0" destOrd="0" presId="urn:microsoft.com/office/officeart/2005/8/layout/hList9"/>
    <dgm:cxn modelId="{CB9A582D-1F5C-4E04-BD48-B0121904823A}" type="presParOf" srcId="{9FE53493-75CD-449C-8F60-5C7783A051AC}" destId="{4590F8E8-C3E1-4CC9-85FB-BD13B721CE4C}" srcOrd="1" destOrd="0" presId="urn:microsoft.com/office/officeart/2005/8/layout/hList9"/>
    <dgm:cxn modelId="{E01ED4A8-3512-4454-A434-D96A5BD8BDEA}" type="presParOf" srcId="{4590F8E8-C3E1-4CC9-85FB-BD13B721CE4C}" destId="{42603034-746B-43EA-9C1E-8302631ADF53}" srcOrd="0" destOrd="0" presId="urn:microsoft.com/office/officeart/2005/8/layout/hList9"/>
    <dgm:cxn modelId="{8F91EBCF-B9EF-40CD-8024-DCF72CAB58AD}" type="presParOf" srcId="{4590F8E8-C3E1-4CC9-85FB-BD13B721CE4C}" destId="{6967A2E0-9B41-438E-977D-551FC99658FC}" srcOrd="1" destOrd="0" presId="urn:microsoft.com/office/officeart/2005/8/layout/hList9"/>
    <dgm:cxn modelId="{440F5813-0243-426F-9C03-1F8381A42B59}" type="presParOf" srcId="{8529B368-C335-47CE-B0CB-349763CA8AC0}" destId="{E3401F30-4D96-47B0-A6AD-D6F47CC7AC9C}" srcOrd="2" destOrd="0" presId="urn:microsoft.com/office/officeart/2005/8/layout/hList9"/>
    <dgm:cxn modelId="{C978079F-C172-4D8D-8CA8-931D99F06F5D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4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미션</a:t>
          </a:r>
          <a:r>
            <a:rPr lang="en-US" altLang="ko-KR" b="1" smtClean="0"/>
            <a:t>,</a:t>
          </a:r>
          <a:r>
            <a:rPr lang="ko-KR" altLang="en-US" b="1" err="1" smtClean="0"/>
            <a:t>비젼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F19D2F4A-0404-43DC-9A6B-90B0A307D0DE}" type="presOf" srcId="{7E0572F1-0974-43AE-B6CC-E5B14A889029}" destId="{8529B368-C335-47CE-B0CB-349763CA8AC0}" srcOrd="0" destOrd="0" presId="urn:microsoft.com/office/officeart/2005/8/layout/hList9"/>
    <dgm:cxn modelId="{8AC5EEB0-FE43-45BA-87F6-91F1C96051E5}" type="presOf" srcId="{940A7611-E276-4173-9FF5-84DA6D4A9D27}" destId="{42603034-746B-43EA-9C1E-8302631ADF53}" srcOrd="0" destOrd="0" presId="urn:microsoft.com/office/officeart/2005/8/layout/hList9"/>
    <dgm:cxn modelId="{F75801B3-74D6-4ABF-B831-67654C72C52A}" type="presOf" srcId="{940A7611-E276-4173-9FF5-84DA6D4A9D27}" destId="{6967A2E0-9B41-438E-977D-551FC99658FC}" srcOrd="1" destOrd="0" presId="urn:microsoft.com/office/officeart/2005/8/layout/hList9"/>
    <dgm:cxn modelId="{34D7C992-58E9-4781-A166-928575DA0F6F}" type="presOf" srcId="{A386A6AB-4653-4601-AF7E-4EFB0F796215}" destId="{14186240-E8EB-41FA-8997-BCB8CC8C7E54}" srcOrd="0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53859A1C-0E3A-4CA8-99CA-83A87EA587E8}" type="presParOf" srcId="{8529B368-C335-47CE-B0CB-349763CA8AC0}" destId="{E4557FE2-1E4C-44FE-9E72-D1C2066CCC55}" srcOrd="0" destOrd="0" presId="urn:microsoft.com/office/officeart/2005/8/layout/hList9"/>
    <dgm:cxn modelId="{A372C01F-8B2E-411B-BBE4-7BAFEFF10B65}" type="presParOf" srcId="{8529B368-C335-47CE-B0CB-349763CA8AC0}" destId="{9FE53493-75CD-449C-8F60-5C7783A051AC}" srcOrd="1" destOrd="0" presId="urn:microsoft.com/office/officeart/2005/8/layout/hList9"/>
    <dgm:cxn modelId="{81B3F66F-5F9D-470E-834F-642B58A9C7B4}" type="presParOf" srcId="{9FE53493-75CD-449C-8F60-5C7783A051AC}" destId="{CF0F7FFA-24B3-4ED6-8F84-64E7EA50139B}" srcOrd="0" destOrd="0" presId="urn:microsoft.com/office/officeart/2005/8/layout/hList9"/>
    <dgm:cxn modelId="{4368C3C2-F15F-4473-9018-94F5B02A4911}" type="presParOf" srcId="{9FE53493-75CD-449C-8F60-5C7783A051AC}" destId="{4590F8E8-C3E1-4CC9-85FB-BD13B721CE4C}" srcOrd="1" destOrd="0" presId="urn:microsoft.com/office/officeart/2005/8/layout/hList9"/>
    <dgm:cxn modelId="{2940A458-393C-462D-901F-C9B771F59A72}" type="presParOf" srcId="{4590F8E8-C3E1-4CC9-85FB-BD13B721CE4C}" destId="{42603034-746B-43EA-9C1E-8302631ADF53}" srcOrd="0" destOrd="0" presId="urn:microsoft.com/office/officeart/2005/8/layout/hList9"/>
    <dgm:cxn modelId="{648F23D6-44F4-44D1-8C33-80FEBCC2F553}" type="presParOf" srcId="{4590F8E8-C3E1-4CC9-85FB-BD13B721CE4C}" destId="{6967A2E0-9B41-438E-977D-551FC99658FC}" srcOrd="1" destOrd="0" presId="urn:microsoft.com/office/officeart/2005/8/layout/hList9"/>
    <dgm:cxn modelId="{6CA4AA1D-37D5-4765-A130-D9969ABE83F7}" type="presParOf" srcId="{8529B368-C335-47CE-B0CB-349763CA8AC0}" destId="{E3401F30-4D96-47B0-A6AD-D6F47CC7AC9C}" srcOrd="2" destOrd="0" presId="urn:microsoft.com/office/officeart/2005/8/layout/hList9"/>
    <dgm:cxn modelId="{441144D4-82E5-4C6D-8C73-7DB3D4049726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5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의료기관운영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39296825-3754-4F31-9522-995CFC92A841}" type="presOf" srcId="{A386A6AB-4653-4601-AF7E-4EFB0F796215}" destId="{14186240-E8EB-41FA-8997-BCB8CC8C7E54}" srcOrd="0" destOrd="0" presId="urn:microsoft.com/office/officeart/2005/8/layout/hList9"/>
    <dgm:cxn modelId="{369BADAF-20F9-4C0E-A52B-0AFDE301A9F3}" type="presOf" srcId="{940A7611-E276-4173-9FF5-84DA6D4A9D27}" destId="{42603034-746B-43EA-9C1E-8302631ADF53}" srcOrd="0" destOrd="0" presId="urn:microsoft.com/office/officeart/2005/8/layout/hList9"/>
    <dgm:cxn modelId="{38DFA262-2193-4808-AB34-C19696F5E796}" type="presOf" srcId="{940A7611-E276-4173-9FF5-84DA6D4A9D27}" destId="{6967A2E0-9B41-438E-977D-551FC99658FC}" srcOrd="1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FB6C0960-EFB3-44CF-BE44-5FD02B5CA407}" type="presOf" srcId="{7E0572F1-0974-43AE-B6CC-E5B14A889029}" destId="{8529B368-C335-47CE-B0CB-349763CA8AC0}" srcOrd="0" destOrd="0" presId="urn:microsoft.com/office/officeart/2005/8/layout/hList9"/>
    <dgm:cxn modelId="{B870DB6C-6EF9-4BE6-A5DE-02EB9DD91D99}" type="presParOf" srcId="{8529B368-C335-47CE-B0CB-349763CA8AC0}" destId="{E4557FE2-1E4C-44FE-9E72-D1C2066CCC55}" srcOrd="0" destOrd="0" presId="urn:microsoft.com/office/officeart/2005/8/layout/hList9"/>
    <dgm:cxn modelId="{26F05DA7-03BF-4D6D-9301-B1BA2B7D926E}" type="presParOf" srcId="{8529B368-C335-47CE-B0CB-349763CA8AC0}" destId="{9FE53493-75CD-449C-8F60-5C7783A051AC}" srcOrd="1" destOrd="0" presId="urn:microsoft.com/office/officeart/2005/8/layout/hList9"/>
    <dgm:cxn modelId="{5DE8F0A8-79B2-400A-9718-F5385BF78A4D}" type="presParOf" srcId="{9FE53493-75CD-449C-8F60-5C7783A051AC}" destId="{CF0F7FFA-24B3-4ED6-8F84-64E7EA50139B}" srcOrd="0" destOrd="0" presId="urn:microsoft.com/office/officeart/2005/8/layout/hList9"/>
    <dgm:cxn modelId="{E2534EB0-A4B3-4841-8B7A-E67A2770E852}" type="presParOf" srcId="{9FE53493-75CD-449C-8F60-5C7783A051AC}" destId="{4590F8E8-C3E1-4CC9-85FB-BD13B721CE4C}" srcOrd="1" destOrd="0" presId="urn:microsoft.com/office/officeart/2005/8/layout/hList9"/>
    <dgm:cxn modelId="{E24839D2-D42C-4965-9B02-5C6484B0A541}" type="presParOf" srcId="{4590F8E8-C3E1-4CC9-85FB-BD13B721CE4C}" destId="{42603034-746B-43EA-9C1E-8302631ADF53}" srcOrd="0" destOrd="0" presId="urn:microsoft.com/office/officeart/2005/8/layout/hList9"/>
    <dgm:cxn modelId="{26BD931C-DDB9-41F2-AE96-B8A3BEF75204}" type="presParOf" srcId="{4590F8E8-C3E1-4CC9-85FB-BD13B721CE4C}" destId="{6967A2E0-9B41-438E-977D-551FC99658FC}" srcOrd="1" destOrd="0" presId="urn:microsoft.com/office/officeart/2005/8/layout/hList9"/>
    <dgm:cxn modelId="{CF482E34-368A-42CE-ACBD-68CC2085686A}" type="presParOf" srcId="{8529B368-C335-47CE-B0CB-349763CA8AC0}" destId="{E3401F30-4D96-47B0-A6AD-D6F47CC7AC9C}" srcOrd="2" destOrd="0" presId="urn:microsoft.com/office/officeart/2005/8/layout/hList9"/>
    <dgm:cxn modelId="{5FFF4F2E-1B0B-4EED-94F9-14BFB3667C4F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6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환자현황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4A1BC7E9-8205-4887-9066-E39237142801}" type="presOf" srcId="{A386A6AB-4653-4601-AF7E-4EFB0F796215}" destId="{14186240-E8EB-41FA-8997-BCB8CC8C7E54}" srcOrd="0" destOrd="0" presId="urn:microsoft.com/office/officeart/2005/8/layout/hList9"/>
    <dgm:cxn modelId="{5FC25622-CF60-4B50-B461-2343BD9E6197}" type="presOf" srcId="{7E0572F1-0974-43AE-B6CC-E5B14A889029}" destId="{8529B368-C335-47CE-B0CB-349763CA8AC0}" srcOrd="0" destOrd="0" presId="urn:microsoft.com/office/officeart/2005/8/layout/hList9"/>
    <dgm:cxn modelId="{96DC2293-8833-4E6B-BEB5-351088D964B9}" type="presOf" srcId="{940A7611-E276-4173-9FF5-84DA6D4A9D27}" destId="{42603034-746B-43EA-9C1E-8302631ADF53}" srcOrd="0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3DB648EE-ABBC-4BAE-B534-9FE6A0AE521E}" type="presOf" srcId="{940A7611-E276-4173-9FF5-84DA6D4A9D27}" destId="{6967A2E0-9B41-438E-977D-551FC99658FC}" srcOrd="1" destOrd="0" presId="urn:microsoft.com/office/officeart/2005/8/layout/hList9"/>
    <dgm:cxn modelId="{0663E829-0C80-4286-B512-8803B6E48D6C}" type="presParOf" srcId="{8529B368-C335-47CE-B0CB-349763CA8AC0}" destId="{E4557FE2-1E4C-44FE-9E72-D1C2066CCC55}" srcOrd="0" destOrd="0" presId="urn:microsoft.com/office/officeart/2005/8/layout/hList9"/>
    <dgm:cxn modelId="{6FB8E26A-2D42-4B40-9E1D-197CED832B18}" type="presParOf" srcId="{8529B368-C335-47CE-B0CB-349763CA8AC0}" destId="{9FE53493-75CD-449C-8F60-5C7783A051AC}" srcOrd="1" destOrd="0" presId="urn:microsoft.com/office/officeart/2005/8/layout/hList9"/>
    <dgm:cxn modelId="{6944E5C7-931C-496D-AD11-D66122C66FE9}" type="presParOf" srcId="{9FE53493-75CD-449C-8F60-5C7783A051AC}" destId="{CF0F7FFA-24B3-4ED6-8F84-64E7EA50139B}" srcOrd="0" destOrd="0" presId="urn:microsoft.com/office/officeart/2005/8/layout/hList9"/>
    <dgm:cxn modelId="{1EF555E6-5437-4688-995A-6D512A51EF14}" type="presParOf" srcId="{9FE53493-75CD-449C-8F60-5C7783A051AC}" destId="{4590F8E8-C3E1-4CC9-85FB-BD13B721CE4C}" srcOrd="1" destOrd="0" presId="urn:microsoft.com/office/officeart/2005/8/layout/hList9"/>
    <dgm:cxn modelId="{56554EB3-FF50-43CD-AE43-34FAC6AA2192}" type="presParOf" srcId="{4590F8E8-C3E1-4CC9-85FB-BD13B721CE4C}" destId="{42603034-746B-43EA-9C1E-8302631ADF53}" srcOrd="0" destOrd="0" presId="urn:microsoft.com/office/officeart/2005/8/layout/hList9"/>
    <dgm:cxn modelId="{007FFCF9-0030-4C5F-808C-5C760D242E69}" type="presParOf" srcId="{4590F8E8-C3E1-4CC9-85FB-BD13B721CE4C}" destId="{6967A2E0-9B41-438E-977D-551FC99658FC}" srcOrd="1" destOrd="0" presId="urn:microsoft.com/office/officeart/2005/8/layout/hList9"/>
    <dgm:cxn modelId="{5DC5F177-95F0-4FA8-B998-A2D056CD9596}" type="presParOf" srcId="{8529B368-C335-47CE-B0CB-349763CA8AC0}" destId="{E3401F30-4D96-47B0-A6AD-D6F47CC7AC9C}" srcOrd="2" destOrd="0" presId="urn:microsoft.com/office/officeart/2005/8/layout/hList9"/>
    <dgm:cxn modelId="{32D57BE5-F62C-455F-ABDA-155E288A10EA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7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병원특성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AA1D1AEF-6F01-4181-B05A-0EBFD6084730}" type="presOf" srcId="{A386A6AB-4653-4601-AF7E-4EFB0F796215}" destId="{14186240-E8EB-41FA-8997-BCB8CC8C7E54}" srcOrd="0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AA712DE3-71D7-484F-B835-528263849398}" type="presOf" srcId="{7E0572F1-0974-43AE-B6CC-E5B14A889029}" destId="{8529B368-C335-47CE-B0CB-349763CA8AC0}" srcOrd="0" destOrd="0" presId="urn:microsoft.com/office/officeart/2005/8/layout/hList9"/>
    <dgm:cxn modelId="{5EAD31D3-7D55-46A0-BDC1-9263962AA689}" type="presOf" srcId="{940A7611-E276-4173-9FF5-84DA6D4A9D27}" destId="{6967A2E0-9B41-438E-977D-551FC99658FC}" srcOrd="1" destOrd="0" presId="urn:microsoft.com/office/officeart/2005/8/layout/hList9"/>
    <dgm:cxn modelId="{BB641F1F-2D9E-4D6E-B7E8-489F895D2B53}" type="presOf" srcId="{940A7611-E276-4173-9FF5-84DA6D4A9D27}" destId="{42603034-746B-43EA-9C1E-8302631ADF53}" srcOrd="0" destOrd="0" presId="urn:microsoft.com/office/officeart/2005/8/layout/hList9"/>
    <dgm:cxn modelId="{C0CDE732-D74A-4823-808B-8998EFC5C72B}" type="presParOf" srcId="{8529B368-C335-47CE-B0CB-349763CA8AC0}" destId="{E4557FE2-1E4C-44FE-9E72-D1C2066CCC55}" srcOrd="0" destOrd="0" presId="urn:microsoft.com/office/officeart/2005/8/layout/hList9"/>
    <dgm:cxn modelId="{D3954665-02A1-4999-874E-699D3E12B265}" type="presParOf" srcId="{8529B368-C335-47CE-B0CB-349763CA8AC0}" destId="{9FE53493-75CD-449C-8F60-5C7783A051AC}" srcOrd="1" destOrd="0" presId="urn:microsoft.com/office/officeart/2005/8/layout/hList9"/>
    <dgm:cxn modelId="{16BFD970-78D9-4A92-A263-6F8CB1C535EE}" type="presParOf" srcId="{9FE53493-75CD-449C-8F60-5C7783A051AC}" destId="{CF0F7FFA-24B3-4ED6-8F84-64E7EA50139B}" srcOrd="0" destOrd="0" presId="urn:microsoft.com/office/officeart/2005/8/layout/hList9"/>
    <dgm:cxn modelId="{ECF97120-0FB0-4206-80C0-F5CCDCAFDA51}" type="presParOf" srcId="{9FE53493-75CD-449C-8F60-5C7783A051AC}" destId="{4590F8E8-C3E1-4CC9-85FB-BD13B721CE4C}" srcOrd="1" destOrd="0" presId="urn:microsoft.com/office/officeart/2005/8/layout/hList9"/>
    <dgm:cxn modelId="{024A8F38-45DE-43E6-96D5-1EB80EC63EDE}" type="presParOf" srcId="{4590F8E8-C3E1-4CC9-85FB-BD13B721CE4C}" destId="{42603034-746B-43EA-9C1E-8302631ADF53}" srcOrd="0" destOrd="0" presId="urn:microsoft.com/office/officeart/2005/8/layout/hList9"/>
    <dgm:cxn modelId="{A565C02B-ED93-497A-904D-8F76425A5155}" type="presParOf" srcId="{4590F8E8-C3E1-4CC9-85FB-BD13B721CE4C}" destId="{6967A2E0-9B41-438E-977D-551FC99658FC}" srcOrd="1" destOrd="0" presId="urn:microsoft.com/office/officeart/2005/8/layout/hList9"/>
    <dgm:cxn modelId="{75879D6C-DB77-4E61-86DE-7C9DB6214EA6}" type="presParOf" srcId="{8529B368-C335-47CE-B0CB-349763CA8AC0}" destId="{E3401F30-4D96-47B0-A6AD-D6F47CC7AC9C}" srcOrd="2" destOrd="0" presId="urn:microsoft.com/office/officeart/2005/8/layout/hList9"/>
    <dgm:cxn modelId="{160225CD-E78C-4768-ADCA-31D96BD19050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0572F1-0974-43AE-B6CC-E5B14A889029}" type="doc">
      <dgm:prSet loTypeId="urn:microsoft.com/office/officeart/2005/8/layout/hList9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A386A6AB-4653-4601-AF7E-4EFB0F796215}">
      <dgm:prSet phldrT="[텍스트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en-US" altLang="ko-KR" smtClean="0"/>
            <a:t>8</a:t>
          </a:r>
          <a:endParaRPr lang="ko-KR" altLang="en-US"/>
        </a:p>
      </dgm:t>
    </dgm:pt>
    <dgm:pt modelId="{CC07E949-9F97-4801-BAA0-0967E243D3AD}" type="par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B1D8407F-ED51-4608-885B-2121EA9CBB51}" type="sibTrans" cxnId="{5E25BF19-6099-4BC3-A26A-6557AF12019D}">
      <dgm:prSet/>
      <dgm:spPr/>
      <dgm:t>
        <a:bodyPr/>
        <a:lstStyle/>
        <a:p>
          <a:pPr latinLnBrk="1"/>
          <a:endParaRPr lang="ko-KR" altLang="en-US"/>
        </a:p>
      </dgm:t>
    </dgm:pt>
    <dgm:pt modelId="{940A7611-E276-4173-9FF5-84DA6D4A9D27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b="1" smtClean="0"/>
            <a:t>병원활동</a:t>
          </a:r>
          <a:endParaRPr lang="ko-KR" altLang="en-US" b="1"/>
        </a:p>
      </dgm:t>
    </dgm:pt>
    <dgm:pt modelId="{19B8E17F-B380-4F47-A6EE-709F48A9B64A}" type="par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69417DE2-A9BD-4E84-B467-8A9F6E19A3E0}" type="sibTrans" cxnId="{F5B899F4-1B0E-4069-B92B-B2DDD81DB60B}">
      <dgm:prSet/>
      <dgm:spPr/>
      <dgm:t>
        <a:bodyPr/>
        <a:lstStyle/>
        <a:p>
          <a:pPr latinLnBrk="1"/>
          <a:endParaRPr lang="ko-KR" altLang="en-US"/>
        </a:p>
      </dgm:t>
    </dgm:pt>
    <dgm:pt modelId="{8529B368-C335-47CE-B0CB-349763CA8AC0}" type="pres">
      <dgm:prSet presAssocID="{7E0572F1-0974-43AE-B6CC-E5B14A889029}" presName="list" presStyleCnt="0">
        <dgm:presLayoutVars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4557FE2-1E4C-44FE-9E72-D1C2066CCC55}" type="pres">
      <dgm:prSet presAssocID="{A386A6AB-4653-4601-AF7E-4EFB0F796215}" presName="posSpace" presStyleCnt="0"/>
      <dgm:spPr/>
      <dgm:t>
        <a:bodyPr/>
        <a:lstStyle/>
        <a:p>
          <a:pPr latinLnBrk="1"/>
          <a:endParaRPr lang="ko-KR" altLang="en-US"/>
        </a:p>
      </dgm:t>
    </dgm:pt>
    <dgm:pt modelId="{9FE53493-75CD-449C-8F60-5C7783A051AC}" type="pres">
      <dgm:prSet presAssocID="{A386A6AB-4653-4601-AF7E-4EFB0F796215}" presName="vertFlow" presStyleCnt="0"/>
      <dgm:spPr/>
      <dgm:t>
        <a:bodyPr/>
        <a:lstStyle/>
        <a:p>
          <a:pPr latinLnBrk="1"/>
          <a:endParaRPr lang="ko-KR" altLang="en-US"/>
        </a:p>
      </dgm:t>
    </dgm:pt>
    <dgm:pt modelId="{CF0F7FFA-24B3-4ED6-8F84-64E7EA50139B}" type="pres">
      <dgm:prSet presAssocID="{A386A6AB-4653-4601-AF7E-4EFB0F796215}" presName="topSpace" presStyleCnt="0"/>
      <dgm:spPr/>
      <dgm:t>
        <a:bodyPr/>
        <a:lstStyle/>
        <a:p>
          <a:pPr latinLnBrk="1"/>
          <a:endParaRPr lang="ko-KR" altLang="en-US"/>
        </a:p>
      </dgm:t>
    </dgm:pt>
    <dgm:pt modelId="{4590F8E8-C3E1-4CC9-85FB-BD13B721CE4C}" type="pres">
      <dgm:prSet presAssocID="{A386A6AB-4653-4601-AF7E-4EFB0F796215}" presName="firstComp" presStyleCnt="0"/>
      <dgm:spPr/>
      <dgm:t>
        <a:bodyPr/>
        <a:lstStyle/>
        <a:p>
          <a:pPr latinLnBrk="1"/>
          <a:endParaRPr lang="ko-KR" altLang="en-US"/>
        </a:p>
      </dgm:t>
    </dgm:pt>
    <dgm:pt modelId="{42603034-746B-43EA-9C1E-8302631ADF53}" type="pres">
      <dgm:prSet presAssocID="{A386A6AB-4653-4601-AF7E-4EFB0F796215}" presName="firstChild" presStyleLbl="bgAccFollow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6967A2E0-9B41-438E-977D-551FC99658FC}" type="pres">
      <dgm:prSet presAssocID="{A386A6AB-4653-4601-AF7E-4EFB0F79621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401F30-4D96-47B0-A6AD-D6F47CC7AC9C}" type="pres">
      <dgm:prSet presAssocID="{A386A6AB-4653-4601-AF7E-4EFB0F796215}" presName="negSpace" presStyleCnt="0"/>
      <dgm:spPr/>
      <dgm:t>
        <a:bodyPr/>
        <a:lstStyle/>
        <a:p>
          <a:pPr latinLnBrk="1"/>
          <a:endParaRPr lang="ko-KR" altLang="en-US"/>
        </a:p>
      </dgm:t>
    </dgm:pt>
    <dgm:pt modelId="{14186240-E8EB-41FA-8997-BCB8CC8C7E54}" type="pres">
      <dgm:prSet presAssocID="{A386A6AB-4653-4601-AF7E-4EFB0F796215}" presName="circle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</dgm:ptLst>
  <dgm:cxnLst>
    <dgm:cxn modelId="{BFC52074-CA3B-46EB-AC1F-FE568E4D51A2}" type="presOf" srcId="{7E0572F1-0974-43AE-B6CC-E5B14A889029}" destId="{8529B368-C335-47CE-B0CB-349763CA8AC0}" srcOrd="0" destOrd="0" presId="urn:microsoft.com/office/officeart/2005/8/layout/hList9"/>
    <dgm:cxn modelId="{C028E49F-D8C4-4A27-ACBC-1700415CFA70}" type="presOf" srcId="{A386A6AB-4653-4601-AF7E-4EFB0F796215}" destId="{14186240-E8EB-41FA-8997-BCB8CC8C7E54}" srcOrd="0" destOrd="0" presId="urn:microsoft.com/office/officeart/2005/8/layout/hList9"/>
    <dgm:cxn modelId="{F5B899F4-1B0E-4069-B92B-B2DDD81DB60B}" srcId="{A386A6AB-4653-4601-AF7E-4EFB0F796215}" destId="{940A7611-E276-4173-9FF5-84DA6D4A9D27}" srcOrd="0" destOrd="0" parTransId="{19B8E17F-B380-4F47-A6EE-709F48A9B64A}" sibTransId="{69417DE2-A9BD-4E84-B467-8A9F6E19A3E0}"/>
    <dgm:cxn modelId="{69C6B240-CD6D-4856-AA80-DD643003C9F4}" type="presOf" srcId="{940A7611-E276-4173-9FF5-84DA6D4A9D27}" destId="{6967A2E0-9B41-438E-977D-551FC99658FC}" srcOrd="1" destOrd="0" presId="urn:microsoft.com/office/officeart/2005/8/layout/hList9"/>
    <dgm:cxn modelId="{5A5A0A91-C1F4-4739-9462-19ED11288EC5}" type="presOf" srcId="{940A7611-E276-4173-9FF5-84DA6D4A9D27}" destId="{42603034-746B-43EA-9C1E-8302631ADF53}" srcOrd="0" destOrd="0" presId="urn:microsoft.com/office/officeart/2005/8/layout/hList9"/>
    <dgm:cxn modelId="{5E25BF19-6099-4BC3-A26A-6557AF12019D}" srcId="{7E0572F1-0974-43AE-B6CC-E5B14A889029}" destId="{A386A6AB-4653-4601-AF7E-4EFB0F796215}" srcOrd="0" destOrd="0" parTransId="{CC07E949-9F97-4801-BAA0-0967E243D3AD}" sibTransId="{B1D8407F-ED51-4608-885B-2121EA9CBB51}"/>
    <dgm:cxn modelId="{4177CEE3-E310-4588-A0BE-180E3ABCCA8E}" type="presParOf" srcId="{8529B368-C335-47CE-B0CB-349763CA8AC0}" destId="{E4557FE2-1E4C-44FE-9E72-D1C2066CCC55}" srcOrd="0" destOrd="0" presId="urn:microsoft.com/office/officeart/2005/8/layout/hList9"/>
    <dgm:cxn modelId="{5AA7254F-0710-48B3-9A1F-05EC04D259EE}" type="presParOf" srcId="{8529B368-C335-47CE-B0CB-349763CA8AC0}" destId="{9FE53493-75CD-449C-8F60-5C7783A051AC}" srcOrd="1" destOrd="0" presId="urn:microsoft.com/office/officeart/2005/8/layout/hList9"/>
    <dgm:cxn modelId="{4DAB93BA-99EC-4C47-A8D9-24FD26B39BD6}" type="presParOf" srcId="{9FE53493-75CD-449C-8F60-5C7783A051AC}" destId="{CF0F7FFA-24B3-4ED6-8F84-64E7EA50139B}" srcOrd="0" destOrd="0" presId="urn:microsoft.com/office/officeart/2005/8/layout/hList9"/>
    <dgm:cxn modelId="{08BB5FAD-0FB5-4F61-A5FD-B0F044D72F30}" type="presParOf" srcId="{9FE53493-75CD-449C-8F60-5C7783A051AC}" destId="{4590F8E8-C3E1-4CC9-85FB-BD13B721CE4C}" srcOrd="1" destOrd="0" presId="urn:microsoft.com/office/officeart/2005/8/layout/hList9"/>
    <dgm:cxn modelId="{3D40AB53-B822-41E5-8DE9-3AD5E515A8CF}" type="presParOf" srcId="{4590F8E8-C3E1-4CC9-85FB-BD13B721CE4C}" destId="{42603034-746B-43EA-9C1E-8302631ADF53}" srcOrd="0" destOrd="0" presId="urn:microsoft.com/office/officeart/2005/8/layout/hList9"/>
    <dgm:cxn modelId="{06BF693C-9864-4FEE-AF73-494F3BEBD460}" type="presParOf" srcId="{4590F8E8-C3E1-4CC9-85FB-BD13B721CE4C}" destId="{6967A2E0-9B41-438E-977D-551FC99658FC}" srcOrd="1" destOrd="0" presId="urn:microsoft.com/office/officeart/2005/8/layout/hList9"/>
    <dgm:cxn modelId="{1D1E7B29-A3C2-4921-BD7B-BBD1A090B4EA}" type="presParOf" srcId="{8529B368-C335-47CE-B0CB-349763CA8AC0}" destId="{E3401F30-4D96-47B0-A6AD-D6F47CC7AC9C}" srcOrd="2" destOrd="0" presId="urn:microsoft.com/office/officeart/2005/8/layout/hList9"/>
    <dgm:cxn modelId="{5ED6E8E0-ED63-4F81-9194-65C20007FD26}" type="presParOf" srcId="{8529B368-C335-47CE-B0CB-349763CA8AC0}" destId="{14186240-E8EB-41FA-8997-BCB8CC8C7E5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04BC3-DB8B-404F-BC5A-DE097E4F45E1}">
      <dsp:nvSpPr>
        <dsp:cNvPr id="0" name=""/>
        <dsp:cNvSpPr/>
      </dsp:nvSpPr>
      <dsp:spPr>
        <a:xfrm>
          <a:off x="1075142" y="2540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의료기관 연혁</a:t>
          </a:r>
          <a:endParaRPr lang="ko-KR" altLang="en-US" sz="1800" kern="1200"/>
        </a:p>
      </dsp:txBody>
      <dsp:txXfrm>
        <a:off x="1075142" y="61458"/>
        <a:ext cx="3019326" cy="353511"/>
      </dsp:txXfrm>
    </dsp:sp>
    <dsp:sp modelId="{70828438-10D1-4FB3-91CC-F4DEDC4A5D40}">
      <dsp:nvSpPr>
        <dsp:cNvPr id="0" name=""/>
        <dsp:cNvSpPr/>
      </dsp:nvSpPr>
      <dsp:spPr>
        <a:xfrm>
          <a:off x="0" y="25923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smtClean="0">
              <a:solidFill>
                <a:schemeClr val="tx1"/>
              </a:solidFill>
            </a:rPr>
            <a:t>1</a:t>
          </a:r>
          <a:endParaRPr lang="ko-KR" altLang="en-US" sz="1800" b="1" kern="1200">
            <a:solidFill>
              <a:schemeClr val="tx1"/>
            </a:solidFill>
          </a:endParaRPr>
        </a:p>
      </dsp:txBody>
      <dsp:txXfrm>
        <a:off x="23009" y="48932"/>
        <a:ext cx="1028211" cy="425329"/>
      </dsp:txXfrm>
    </dsp:sp>
    <dsp:sp modelId="{EC734344-8AAF-478B-9667-A7D6DB8840F6}">
      <dsp:nvSpPr>
        <dsp:cNvPr id="0" name=""/>
        <dsp:cNvSpPr/>
      </dsp:nvSpPr>
      <dsp:spPr>
        <a:xfrm>
          <a:off x="1075142" y="521022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지리적인 위치</a:t>
          </a:r>
          <a:endParaRPr lang="ko-KR" altLang="en-US" sz="1600" kern="1200"/>
        </a:p>
      </dsp:txBody>
      <dsp:txXfrm>
        <a:off x="1075142" y="579940"/>
        <a:ext cx="3019326" cy="353511"/>
      </dsp:txXfrm>
    </dsp:sp>
    <dsp:sp modelId="{B966DB1F-23A0-4CBD-A1C4-3B0EBE9B3C61}">
      <dsp:nvSpPr>
        <dsp:cNvPr id="0" name=""/>
        <dsp:cNvSpPr/>
      </dsp:nvSpPr>
      <dsp:spPr>
        <a:xfrm>
          <a:off x="0" y="544401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2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009" y="567410"/>
        <a:ext cx="1028211" cy="425329"/>
      </dsp:txXfrm>
    </dsp:sp>
    <dsp:sp modelId="{658D9573-6400-4EDE-ABD9-782F7DEC9808}">
      <dsp:nvSpPr>
        <dsp:cNvPr id="0" name=""/>
        <dsp:cNvSpPr/>
      </dsp:nvSpPr>
      <dsp:spPr>
        <a:xfrm>
          <a:off x="1075142" y="1039505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로고</a:t>
          </a:r>
          <a:r>
            <a:rPr lang="en-US" altLang="ko-KR" sz="1600" b="1" kern="1200" dirty="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, </a:t>
          </a:r>
          <a:r>
            <a:rPr lang="ko-KR" altLang="en-US" sz="1600" b="1" kern="1200" dirty="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병원 명</a:t>
          </a:r>
          <a:endParaRPr lang="ko-KR" altLang="en-US" sz="1600" kern="1200" dirty="0"/>
        </a:p>
      </dsp:txBody>
      <dsp:txXfrm>
        <a:off x="1075142" y="1098423"/>
        <a:ext cx="3019326" cy="353511"/>
      </dsp:txXfrm>
    </dsp:sp>
    <dsp:sp modelId="{7792B8CE-088C-42F1-A816-3A7C814C6496}">
      <dsp:nvSpPr>
        <dsp:cNvPr id="0" name=""/>
        <dsp:cNvSpPr/>
      </dsp:nvSpPr>
      <dsp:spPr>
        <a:xfrm>
          <a:off x="0" y="1062884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3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009" y="1085893"/>
        <a:ext cx="1028211" cy="425329"/>
      </dsp:txXfrm>
    </dsp:sp>
    <dsp:sp modelId="{DE1EC36D-59AD-42BA-BB8A-1FCCE3D9C752}">
      <dsp:nvSpPr>
        <dsp:cNvPr id="0" name=""/>
        <dsp:cNvSpPr/>
      </dsp:nvSpPr>
      <dsp:spPr>
        <a:xfrm>
          <a:off x="1075142" y="1557987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Mission, Vision</a:t>
          </a: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 </a:t>
          </a:r>
          <a:endParaRPr lang="ko-KR" altLang="en-US" sz="1600" kern="1200"/>
        </a:p>
      </dsp:txBody>
      <dsp:txXfrm>
        <a:off x="1075142" y="1616905"/>
        <a:ext cx="3019326" cy="353511"/>
      </dsp:txXfrm>
    </dsp:sp>
    <dsp:sp modelId="{57EF90BF-EC50-483C-BC90-931086254185}">
      <dsp:nvSpPr>
        <dsp:cNvPr id="0" name=""/>
        <dsp:cNvSpPr/>
      </dsp:nvSpPr>
      <dsp:spPr>
        <a:xfrm>
          <a:off x="912" y="1557987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4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921" y="1580996"/>
        <a:ext cx="1028211" cy="425329"/>
      </dsp:txXfrm>
    </dsp:sp>
    <dsp:sp modelId="{1D1C3B1F-C822-4F1A-A18D-1912542356BF}">
      <dsp:nvSpPr>
        <dsp:cNvPr id="0" name=""/>
        <dsp:cNvSpPr/>
      </dsp:nvSpPr>
      <dsp:spPr>
        <a:xfrm>
          <a:off x="1075142" y="2076470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의료기관 운영</a:t>
          </a:r>
          <a:r>
            <a:rPr lang="en-US" altLang="ko-KR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    </a:t>
          </a:r>
          <a:endParaRPr lang="ko-KR" altLang="en-US" sz="1600" kern="1200"/>
        </a:p>
      </dsp:txBody>
      <dsp:txXfrm>
        <a:off x="1075142" y="2135388"/>
        <a:ext cx="3019326" cy="353511"/>
      </dsp:txXfrm>
    </dsp:sp>
    <dsp:sp modelId="{F292080E-86F5-43CF-A667-799A14BA63BB}">
      <dsp:nvSpPr>
        <dsp:cNvPr id="0" name=""/>
        <dsp:cNvSpPr/>
      </dsp:nvSpPr>
      <dsp:spPr>
        <a:xfrm>
          <a:off x="912" y="2076470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5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921" y="2099479"/>
        <a:ext cx="1028211" cy="425329"/>
      </dsp:txXfrm>
    </dsp:sp>
    <dsp:sp modelId="{D5292FE6-7101-4FB1-BF83-338B5B3F1B38}">
      <dsp:nvSpPr>
        <dsp:cNvPr id="0" name=""/>
        <dsp:cNvSpPr/>
      </dsp:nvSpPr>
      <dsp:spPr>
        <a:xfrm>
          <a:off x="1075142" y="2594952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환자현황</a:t>
          </a:r>
          <a:endParaRPr lang="ko-KR" altLang="en-US" sz="1600" kern="1200"/>
        </a:p>
      </dsp:txBody>
      <dsp:txXfrm>
        <a:off x="1075142" y="2653870"/>
        <a:ext cx="3019326" cy="353511"/>
      </dsp:txXfrm>
    </dsp:sp>
    <dsp:sp modelId="{D25403B8-8D75-4A99-9FDB-A1C754754569}">
      <dsp:nvSpPr>
        <dsp:cNvPr id="0" name=""/>
        <dsp:cNvSpPr/>
      </dsp:nvSpPr>
      <dsp:spPr>
        <a:xfrm>
          <a:off x="912" y="2594952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6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921" y="2617961"/>
        <a:ext cx="1028211" cy="425329"/>
      </dsp:txXfrm>
    </dsp:sp>
    <dsp:sp modelId="{9B718E10-6E5E-446C-8F56-AA200E3538D7}">
      <dsp:nvSpPr>
        <dsp:cNvPr id="0" name=""/>
        <dsp:cNvSpPr/>
      </dsp:nvSpPr>
      <dsp:spPr>
        <a:xfrm>
          <a:off x="1075142" y="3113435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병원특성</a:t>
          </a:r>
          <a:endParaRPr lang="ko-KR" altLang="en-US" sz="1600" kern="1200"/>
        </a:p>
      </dsp:txBody>
      <dsp:txXfrm>
        <a:off x="1075142" y="3172353"/>
        <a:ext cx="3019326" cy="353511"/>
      </dsp:txXfrm>
    </dsp:sp>
    <dsp:sp modelId="{CDE12E13-F788-4B34-A302-4288BED9AC4F}">
      <dsp:nvSpPr>
        <dsp:cNvPr id="0" name=""/>
        <dsp:cNvSpPr/>
      </dsp:nvSpPr>
      <dsp:spPr>
        <a:xfrm>
          <a:off x="912" y="3113435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7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921" y="3136444"/>
        <a:ext cx="1028211" cy="425329"/>
      </dsp:txXfrm>
    </dsp:sp>
    <dsp:sp modelId="{F5696BC0-54A5-4D98-ADC4-8D715AB13C9F}">
      <dsp:nvSpPr>
        <dsp:cNvPr id="0" name=""/>
        <dsp:cNvSpPr/>
      </dsp:nvSpPr>
      <dsp:spPr>
        <a:xfrm>
          <a:off x="1075142" y="3631917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병원활동</a:t>
          </a:r>
          <a:endParaRPr lang="ko-KR" altLang="en-US" sz="1600" kern="1200"/>
        </a:p>
      </dsp:txBody>
      <dsp:txXfrm>
        <a:off x="1075142" y="3690835"/>
        <a:ext cx="3019326" cy="353511"/>
      </dsp:txXfrm>
    </dsp:sp>
    <dsp:sp modelId="{D250BEDC-B555-41F3-AE75-EF0F3F6B699D}">
      <dsp:nvSpPr>
        <dsp:cNvPr id="0" name=""/>
        <dsp:cNvSpPr/>
      </dsp:nvSpPr>
      <dsp:spPr>
        <a:xfrm>
          <a:off x="912" y="3631917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8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921" y="3654926"/>
        <a:ext cx="1028211" cy="425329"/>
      </dsp:txXfrm>
    </dsp:sp>
    <dsp:sp modelId="{31D0FA42-9F18-4D43-BFE9-C4C7B113CAA7}">
      <dsp:nvSpPr>
        <dsp:cNvPr id="0" name=""/>
        <dsp:cNvSpPr/>
      </dsp:nvSpPr>
      <dsp:spPr>
        <a:xfrm>
          <a:off x="1075142" y="4150400"/>
          <a:ext cx="3196081" cy="4713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질</a:t>
          </a:r>
          <a:r>
            <a:rPr lang="en-US" altLang="ko-KR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 </a:t>
          </a:r>
          <a:r>
            <a:rPr lang="ko-KR" altLang="en-US" sz="1600" b="1" kern="1200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rPr>
            <a:t>향상활동 성과관리</a:t>
          </a:r>
          <a:endParaRPr lang="ko-KR" altLang="en-US" sz="1600" kern="1200"/>
        </a:p>
      </dsp:txBody>
      <dsp:txXfrm>
        <a:off x="1075142" y="4209318"/>
        <a:ext cx="3019326" cy="353511"/>
      </dsp:txXfrm>
    </dsp:sp>
    <dsp:sp modelId="{197D3C70-BCFA-4224-BF75-A0A2759BF5EC}">
      <dsp:nvSpPr>
        <dsp:cNvPr id="0" name=""/>
        <dsp:cNvSpPr/>
      </dsp:nvSpPr>
      <dsp:spPr>
        <a:xfrm>
          <a:off x="912" y="4150400"/>
          <a:ext cx="1074229" cy="4713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>
              <a:solidFill>
                <a:schemeClr val="tx1"/>
              </a:solidFill>
            </a:rPr>
            <a:t>9</a:t>
          </a:r>
          <a:endParaRPr lang="ko-KR" altLang="en-US" sz="1700" b="1" kern="1200">
            <a:solidFill>
              <a:schemeClr val="tx1"/>
            </a:solidFill>
          </a:endParaRPr>
        </a:p>
      </dsp:txBody>
      <dsp:txXfrm>
        <a:off x="23921" y="4173409"/>
        <a:ext cx="1028211" cy="4253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291592" rIns="291592" bIns="291592" numCol="1" spcCol="1270" anchor="ctr" anchorCtr="0">
          <a:noAutofit/>
        </a:bodyPr>
        <a:lstStyle/>
        <a:p>
          <a:pPr lvl="0" algn="l" defTabSz="1822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100" b="1" kern="1200" smtClean="0"/>
            <a:t>질향상활동성과관리</a:t>
          </a:r>
          <a:endParaRPr lang="ko-KR" altLang="en-US" sz="41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9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04BC3-DB8B-404F-BC5A-DE097E4F45E1}">
      <dsp:nvSpPr>
        <dsp:cNvPr id="0" name=""/>
        <dsp:cNvSpPr/>
      </dsp:nvSpPr>
      <dsp:spPr>
        <a:xfrm>
          <a:off x="915892" y="2579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latin typeface="맑은 고딕"/>
              <a:ea typeface="맑은 고딕"/>
            </a:rPr>
            <a:t>손 위생 </a:t>
          </a:r>
          <a:r>
            <a:rPr lang="ko-KR" altLang="en-US" sz="1600" b="1" kern="1200" dirty="0" err="1" smtClean="0">
              <a:latin typeface="맑은 고딕"/>
              <a:ea typeface="맑은 고딕"/>
            </a:rPr>
            <a:t>수행률</a:t>
          </a:r>
          <a:r>
            <a:rPr lang="ko-KR" altLang="en-US" sz="1600" b="1" kern="1200" dirty="0" smtClean="0">
              <a:latin typeface="맑은 고딕"/>
              <a:ea typeface="맑은 고딕"/>
            </a:rPr>
            <a:t> 조사</a:t>
          </a:r>
          <a:endParaRPr lang="ko-KR" altLang="en-US" sz="1600" kern="1200" dirty="0"/>
        </a:p>
      </dsp:txBody>
      <dsp:txXfrm>
        <a:off x="915892" y="62415"/>
        <a:ext cx="3377891" cy="359015"/>
      </dsp:txXfrm>
    </dsp:sp>
    <dsp:sp modelId="{70828438-10D1-4FB3-91CC-F4DEDC4A5D40}">
      <dsp:nvSpPr>
        <dsp:cNvPr id="0" name=""/>
        <dsp:cNvSpPr/>
      </dsp:nvSpPr>
      <dsp:spPr>
        <a:xfrm>
          <a:off x="158883" y="2579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1</a:t>
          </a:r>
          <a:endParaRPr lang="ko-KR" altLang="en-US" sz="1700" b="1" kern="1200"/>
        </a:p>
      </dsp:txBody>
      <dsp:txXfrm>
        <a:off x="182251" y="25947"/>
        <a:ext cx="710272" cy="431951"/>
      </dsp:txXfrm>
    </dsp:sp>
    <dsp:sp modelId="{EC734344-8AAF-478B-9667-A7D6DB8840F6}">
      <dsp:nvSpPr>
        <dsp:cNvPr id="0" name=""/>
        <dsp:cNvSpPr/>
      </dsp:nvSpPr>
      <dsp:spPr>
        <a:xfrm>
          <a:off x="915892" y="529135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latin typeface="맑은 고딕"/>
              <a:ea typeface="맑은 고딕"/>
            </a:rPr>
            <a:t>낙상관리</a:t>
          </a:r>
          <a:endParaRPr lang="ko-KR" altLang="en-US" sz="1600" kern="1200"/>
        </a:p>
      </dsp:txBody>
      <dsp:txXfrm>
        <a:off x="915892" y="588971"/>
        <a:ext cx="3377891" cy="359015"/>
      </dsp:txXfrm>
    </dsp:sp>
    <dsp:sp modelId="{B966DB1F-23A0-4CBD-A1C4-3B0EBE9B3C61}">
      <dsp:nvSpPr>
        <dsp:cNvPr id="0" name=""/>
        <dsp:cNvSpPr/>
      </dsp:nvSpPr>
      <dsp:spPr>
        <a:xfrm>
          <a:off x="158883" y="529135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2</a:t>
          </a:r>
          <a:endParaRPr lang="ko-KR" altLang="en-US" sz="1700" b="1" kern="1200"/>
        </a:p>
      </dsp:txBody>
      <dsp:txXfrm>
        <a:off x="182251" y="552503"/>
        <a:ext cx="710272" cy="431951"/>
      </dsp:txXfrm>
    </dsp:sp>
    <dsp:sp modelId="{658D9573-6400-4EDE-ABD9-782F7DEC9808}">
      <dsp:nvSpPr>
        <dsp:cNvPr id="0" name=""/>
        <dsp:cNvSpPr/>
      </dsp:nvSpPr>
      <dsp:spPr>
        <a:xfrm>
          <a:off x="915892" y="1055692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latin typeface="맑은 고딕"/>
              <a:ea typeface="맑은 고딕"/>
            </a:rPr>
            <a:t>직원안전관리</a:t>
          </a:r>
          <a:endParaRPr lang="ko-KR" altLang="en-US" sz="1600" kern="1200"/>
        </a:p>
      </dsp:txBody>
      <dsp:txXfrm>
        <a:off x="915892" y="1115528"/>
        <a:ext cx="3377891" cy="359015"/>
      </dsp:txXfrm>
    </dsp:sp>
    <dsp:sp modelId="{7792B8CE-088C-42F1-A816-3A7C814C6496}">
      <dsp:nvSpPr>
        <dsp:cNvPr id="0" name=""/>
        <dsp:cNvSpPr/>
      </dsp:nvSpPr>
      <dsp:spPr>
        <a:xfrm>
          <a:off x="158883" y="1055692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3</a:t>
          </a:r>
          <a:endParaRPr lang="ko-KR" altLang="en-US" sz="1700" b="1" kern="1200"/>
        </a:p>
      </dsp:txBody>
      <dsp:txXfrm>
        <a:off x="182251" y="1079060"/>
        <a:ext cx="710272" cy="431951"/>
      </dsp:txXfrm>
    </dsp:sp>
    <dsp:sp modelId="{DE1EC36D-59AD-42BA-BB8A-1FCCE3D9C752}">
      <dsp:nvSpPr>
        <dsp:cNvPr id="0" name=""/>
        <dsp:cNvSpPr/>
      </dsp:nvSpPr>
      <dsp:spPr>
        <a:xfrm>
          <a:off x="915892" y="1582248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latin typeface="맑은 고딕"/>
              <a:ea typeface="맑은 고딕"/>
            </a:rPr>
            <a:t>직원 직무스트레스 조사</a:t>
          </a:r>
          <a:endParaRPr lang="ko-KR" altLang="en-US" sz="1600" kern="1200"/>
        </a:p>
      </dsp:txBody>
      <dsp:txXfrm>
        <a:off x="915892" y="1642084"/>
        <a:ext cx="3377891" cy="359015"/>
      </dsp:txXfrm>
    </dsp:sp>
    <dsp:sp modelId="{57EF90BF-EC50-483C-BC90-931086254185}">
      <dsp:nvSpPr>
        <dsp:cNvPr id="0" name=""/>
        <dsp:cNvSpPr/>
      </dsp:nvSpPr>
      <dsp:spPr>
        <a:xfrm>
          <a:off x="158883" y="1582248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4</a:t>
          </a:r>
          <a:endParaRPr lang="ko-KR" altLang="en-US" sz="1700" b="1" kern="1200"/>
        </a:p>
      </dsp:txBody>
      <dsp:txXfrm>
        <a:off x="182251" y="1605616"/>
        <a:ext cx="710272" cy="431951"/>
      </dsp:txXfrm>
    </dsp:sp>
    <dsp:sp modelId="{1D1C3B1F-C822-4F1A-A18D-1912542356BF}">
      <dsp:nvSpPr>
        <dsp:cNvPr id="0" name=""/>
        <dsp:cNvSpPr/>
      </dsp:nvSpPr>
      <dsp:spPr>
        <a:xfrm>
          <a:off x="915892" y="2108804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latin typeface="맑은 고딕"/>
              <a:ea typeface="맑은 고딕"/>
            </a:rPr>
            <a:t>환자만족도 조사</a:t>
          </a:r>
          <a:endParaRPr lang="ko-KR" altLang="en-US" sz="1600" kern="1200"/>
        </a:p>
      </dsp:txBody>
      <dsp:txXfrm>
        <a:off x="915892" y="2168640"/>
        <a:ext cx="3377891" cy="359015"/>
      </dsp:txXfrm>
    </dsp:sp>
    <dsp:sp modelId="{F292080E-86F5-43CF-A667-799A14BA63BB}">
      <dsp:nvSpPr>
        <dsp:cNvPr id="0" name=""/>
        <dsp:cNvSpPr/>
      </dsp:nvSpPr>
      <dsp:spPr>
        <a:xfrm>
          <a:off x="158883" y="2108804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5</a:t>
          </a:r>
          <a:endParaRPr lang="ko-KR" altLang="en-US" sz="1700" b="1" kern="1200"/>
        </a:p>
      </dsp:txBody>
      <dsp:txXfrm>
        <a:off x="182251" y="2132172"/>
        <a:ext cx="710272" cy="431951"/>
      </dsp:txXfrm>
    </dsp:sp>
    <dsp:sp modelId="{D5292FE6-7101-4FB1-BF83-338B5B3F1B38}">
      <dsp:nvSpPr>
        <dsp:cNvPr id="0" name=""/>
        <dsp:cNvSpPr/>
      </dsp:nvSpPr>
      <dsp:spPr>
        <a:xfrm>
          <a:off x="915892" y="2635360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smtClean="0">
              <a:latin typeface="맑은 고딕"/>
              <a:ea typeface="맑은 고딕"/>
            </a:rPr>
            <a:t>신체보호대 활동</a:t>
          </a:r>
          <a:endParaRPr lang="ko-KR" altLang="en-US" sz="1600" kern="1200"/>
        </a:p>
      </dsp:txBody>
      <dsp:txXfrm>
        <a:off x="915892" y="2695196"/>
        <a:ext cx="3377891" cy="359015"/>
      </dsp:txXfrm>
    </dsp:sp>
    <dsp:sp modelId="{D25403B8-8D75-4A99-9FDB-A1C754754569}">
      <dsp:nvSpPr>
        <dsp:cNvPr id="0" name=""/>
        <dsp:cNvSpPr/>
      </dsp:nvSpPr>
      <dsp:spPr>
        <a:xfrm>
          <a:off x="158883" y="2635360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6</a:t>
          </a:r>
          <a:endParaRPr lang="ko-KR" altLang="en-US" sz="1700" b="1" kern="1200"/>
        </a:p>
      </dsp:txBody>
      <dsp:txXfrm>
        <a:off x="182251" y="2658728"/>
        <a:ext cx="710272" cy="431951"/>
      </dsp:txXfrm>
    </dsp:sp>
    <dsp:sp modelId="{9B718E10-6E5E-446C-8F56-AA200E3538D7}">
      <dsp:nvSpPr>
        <dsp:cNvPr id="0" name=""/>
        <dsp:cNvSpPr/>
      </dsp:nvSpPr>
      <dsp:spPr>
        <a:xfrm>
          <a:off x="915892" y="3161916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latin typeface="맑은 고딕"/>
              <a:ea typeface="맑은 고딕"/>
            </a:rPr>
            <a:t>불만고충 처리</a:t>
          </a:r>
          <a:endParaRPr lang="ko-KR" altLang="en-US" sz="1600" kern="1200" dirty="0"/>
        </a:p>
      </dsp:txBody>
      <dsp:txXfrm>
        <a:off x="915892" y="3221752"/>
        <a:ext cx="3377891" cy="359015"/>
      </dsp:txXfrm>
    </dsp:sp>
    <dsp:sp modelId="{CDE12E13-F788-4B34-A302-4288BED9AC4F}">
      <dsp:nvSpPr>
        <dsp:cNvPr id="0" name=""/>
        <dsp:cNvSpPr/>
      </dsp:nvSpPr>
      <dsp:spPr>
        <a:xfrm>
          <a:off x="158883" y="3161916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7</a:t>
          </a:r>
          <a:endParaRPr lang="ko-KR" altLang="en-US" sz="1700" b="1" kern="1200"/>
        </a:p>
      </dsp:txBody>
      <dsp:txXfrm>
        <a:off x="182251" y="3185284"/>
        <a:ext cx="710272" cy="431951"/>
      </dsp:txXfrm>
    </dsp:sp>
    <dsp:sp modelId="{F5696BC0-54A5-4D98-ADC4-8D715AB13C9F}">
      <dsp:nvSpPr>
        <dsp:cNvPr id="0" name=""/>
        <dsp:cNvSpPr/>
      </dsp:nvSpPr>
      <dsp:spPr>
        <a:xfrm>
          <a:off x="915892" y="3688472"/>
          <a:ext cx="3557399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latin typeface="맑은 고딕"/>
              <a:ea typeface="맑은 고딕"/>
            </a:rPr>
            <a:t>욕창관리</a:t>
          </a:r>
          <a:endParaRPr lang="ko-KR" altLang="en-US" sz="1600" kern="1200" dirty="0"/>
        </a:p>
      </dsp:txBody>
      <dsp:txXfrm>
        <a:off x="915892" y="3748308"/>
        <a:ext cx="3377891" cy="359015"/>
      </dsp:txXfrm>
    </dsp:sp>
    <dsp:sp modelId="{D250BEDC-B555-41F3-AE75-EF0F3F6B699D}">
      <dsp:nvSpPr>
        <dsp:cNvPr id="0" name=""/>
        <dsp:cNvSpPr/>
      </dsp:nvSpPr>
      <dsp:spPr>
        <a:xfrm>
          <a:off x="158883" y="3688472"/>
          <a:ext cx="757008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3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b="1" kern="1200" smtClean="0"/>
            <a:t>8</a:t>
          </a:r>
          <a:endParaRPr lang="ko-KR" altLang="en-US" sz="1700" b="1" kern="1200"/>
        </a:p>
      </dsp:txBody>
      <dsp:txXfrm>
        <a:off x="182251" y="3711840"/>
        <a:ext cx="710272" cy="431951"/>
      </dsp:txXfrm>
    </dsp:sp>
    <dsp:sp modelId="{2B1A0D0A-C116-4681-B69F-0434F029EAD5}">
      <dsp:nvSpPr>
        <dsp:cNvPr id="0" name=""/>
        <dsp:cNvSpPr/>
      </dsp:nvSpPr>
      <dsp:spPr>
        <a:xfrm>
          <a:off x="878964" y="4217608"/>
          <a:ext cx="3561068" cy="4786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smtClean="0"/>
            <a:t>QPS</a:t>
          </a:r>
          <a:r>
            <a:rPr lang="ko-KR" altLang="en-US" sz="1600" b="1" kern="1200" smtClean="0"/>
            <a:t>활동 발표회</a:t>
          </a:r>
          <a:endParaRPr lang="ko-KR" altLang="en-US" sz="1600" b="1" kern="1200"/>
        </a:p>
      </dsp:txBody>
      <dsp:txXfrm>
        <a:off x="878964" y="4277444"/>
        <a:ext cx="3381560" cy="359015"/>
      </dsp:txXfrm>
    </dsp:sp>
    <dsp:sp modelId="{0672C512-68F9-4904-8EB3-3C0794B36C54}">
      <dsp:nvSpPr>
        <dsp:cNvPr id="0" name=""/>
        <dsp:cNvSpPr/>
      </dsp:nvSpPr>
      <dsp:spPr>
        <a:xfrm>
          <a:off x="158883" y="4217608"/>
          <a:ext cx="739443" cy="478687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kern="1200" smtClean="0"/>
            <a:t>9</a:t>
          </a:r>
          <a:endParaRPr lang="ko-KR" altLang="en-US" sz="1700" kern="1200"/>
        </a:p>
      </dsp:txBody>
      <dsp:txXfrm>
        <a:off x="182251" y="4240976"/>
        <a:ext cx="692707" cy="431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298704" rIns="298704" bIns="298704" numCol="1" spcCol="1270" anchor="ctr" anchorCtr="0">
          <a:noAutofit/>
        </a:bodyPr>
        <a:lstStyle/>
        <a:p>
          <a:pPr lvl="0" algn="l" defTabSz="1866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200" b="1" kern="1200" smtClean="0"/>
            <a:t>의료기관연혁</a:t>
          </a:r>
          <a:endParaRPr lang="ko-KR" altLang="en-US" sz="42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1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298704" rIns="298704" bIns="298704" numCol="1" spcCol="1270" anchor="ctr" anchorCtr="0">
          <a:noAutofit/>
        </a:bodyPr>
        <a:lstStyle/>
        <a:p>
          <a:pPr lvl="0" algn="l" defTabSz="1866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200" b="1" kern="1200" smtClean="0"/>
            <a:t>지리적인 위치</a:t>
          </a:r>
          <a:endParaRPr lang="ko-KR" altLang="en-US" sz="42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2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298704" rIns="298704" bIns="298704" numCol="1" spcCol="1270" anchor="ctr" anchorCtr="0">
          <a:noAutofit/>
        </a:bodyPr>
        <a:lstStyle/>
        <a:p>
          <a:pPr lvl="0" algn="l" defTabSz="1866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200" b="1" kern="1200" smtClean="0"/>
            <a:t>로고</a:t>
          </a:r>
          <a:r>
            <a:rPr lang="en-US" altLang="ko-KR" sz="4200" b="1" kern="1200" smtClean="0"/>
            <a:t>,     </a:t>
          </a:r>
          <a:r>
            <a:rPr lang="ko-KR" altLang="en-US" sz="4200" b="1" kern="1200" err="1" smtClean="0"/>
            <a:t>병원명</a:t>
          </a:r>
          <a:endParaRPr lang="ko-KR" altLang="en-US" sz="42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3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334264" rIns="334264" bIns="334264" numCol="1" spcCol="1270" anchor="ctr" anchorCtr="0">
          <a:noAutofit/>
        </a:bodyPr>
        <a:lstStyle/>
        <a:p>
          <a:pPr lvl="0" algn="l" defTabSz="2089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700" b="1" kern="1200" smtClean="0"/>
            <a:t>미션</a:t>
          </a:r>
          <a:r>
            <a:rPr lang="en-US" altLang="ko-KR" sz="4700" b="1" kern="1200" smtClean="0"/>
            <a:t>,</a:t>
          </a:r>
          <a:r>
            <a:rPr lang="ko-KR" altLang="en-US" sz="4700" b="1" kern="1200" err="1" smtClean="0"/>
            <a:t>비젼</a:t>
          </a:r>
          <a:endParaRPr lang="ko-KR" altLang="en-US" sz="47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4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298704" rIns="298704" bIns="298704" numCol="1" spcCol="1270" anchor="ctr" anchorCtr="0">
          <a:noAutofit/>
        </a:bodyPr>
        <a:lstStyle/>
        <a:p>
          <a:pPr lvl="0" algn="l" defTabSz="1866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200" b="1" kern="1200" smtClean="0"/>
            <a:t>의료기관운영</a:t>
          </a:r>
          <a:endParaRPr lang="ko-KR" altLang="en-US" sz="42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5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355600" rIns="355600" bIns="355600" numCol="1" spcCol="1270" anchor="ctr" anchorCtr="0">
          <a:noAutofit/>
        </a:bodyPr>
        <a:lstStyle/>
        <a:p>
          <a:pPr lvl="0" algn="l" defTabSz="2222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5000" b="1" kern="1200" smtClean="0"/>
            <a:t>환자현황</a:t>
          </a:r>
          <a:endParaRPr lang="ko-KR" altLang="en-US" sz="50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6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355600" rIns="355600" bIns="355600" numCol="1" spcCol="1270" anchor="ctr" anchorCtr="0">
          <a:noAutofit/>
        </a:bodyPr>
        <a:lstStyle/>
        <a:p>
          <a:pPr lvl="0" algn="l" defTabSz="2222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5000" b="1" kern="1200" smtClean="0"/>
            <a:t>병원특성</a:t>
          </a:r>
          <a:endParaRPr lang="ko-KR" altLang="en-US" sz="50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7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03034-746B-43EA-9C1E-8302631ADF53}">
      <dsp:nvSpPr>
        <dsp:cNvPr id="0" name=""/>
        <dsp:cNvSpPr/>
      </dsp:nvSpPr>
      <dsp:spPr>
        <a:xfrm>
          <a:off x="2177014" y="934048"/>
          <a:ext cx="3499242" cy="23339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355600" rIns="355600" bIns="355600" numCol="1" spcCol="1270" anchor="ctr" anchorCtr="0">
          <a:noAutofit/>
        </a:bodyPr>
        <a:lstStyle/>
        <a:p>
          <a:pPr lvl="0" algn="l" defTabSz="2222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5000" b="1" kern="1200" smtClean="0"/>
            <a:t>병원활동</a:t>
          </a:r>
          <a:endParaRPr lang="ko-KR" altLang="en-US" sz="5000" b="1" kern="1200"/>
        </a:p>
      </dsp:txBody>
      <dsp:txXfrm>
        <a:off x="2736892" y="934048"/>
        <a:ext cx="2939363" cy="2333994"/>
      </dsp:txXfrm>
    </dsp:sp>
    <dsp:sp modelId="{14186240-E8EB-41FA-8997-BCB8CC8C7E54}">
      <dsp:nvSpPr>
        <dsp:cNvPr id="0" name=""/>
        <dsp:cNvSpPr/>
      </dsp:nvSpPr>
      <dsp:spPr>
        <a:xfrm>
          <a:off x="310751" y="916"/>
          <a:ext cx="2332828" cy="2332828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1905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6500" kern="1200" smtClean="0"/>
            <a:t>8</a:t>
          </a:r>
          <a:endParaRPr lang="ko-KR" altLang="en-US" sz="6500" kern="1200"/>
        </a:p>
      </dsp:txBody>
      <dsp:txXfrm>
        <a:off x="652386" y="342551"/>
        <a:ext cx="1649558" cy="1649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4954" cy="499591"/>
          </a:xfrm>
          <a:prstGeom prst="rect">
            <a:avLst/>
          </a:prstGeom>
        </p:spPr>
        <p:txBody>
          <a:bodyPr vert="horz" lIns="92181" tIns="46090" rIns="92181" bIns="4609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8298" y="1"/>
            <a:ext cx="2974954" cy="499591"/>
          </a:xfrm>
          <a:prstGeom prst="rect">
            <a:avLst/>
          </a:prstGeom>
        </p:spPr>
        <p:txBody>
          <a:bodyPr vert="horz" lIns="92181" tIns="46090" rIns="92181" bIns="4609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fld id="{029D665B-1D87-423C-B284-A54A47FCF3AE}" type="datetimeFigureOut">
              <a:rPr lang="ko-KR" altLang="en-US"/>
              <a:pPr/>
              <a:t>2020-08-19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94564"/>
            <a:ext cx="2974954" cy="499591"/>
          </a:xfrm>
          <a:prstGeom prst="rect">
            <a:avLst/>
          </a:prstGeom>
        </p:spPr>
        <p:txBody>
          <a:bodyPr vert="horz" lIns="92181" tIns="46090" rIns="92181" bIns="4609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8298" y="9494564"/>
            <a:ext cx="2974954" cy="499591"/>
          </a:xfrm>
          <a:prstGeom prst="rect">
            <a:avLst/>
          </a:prstGeom>
        </p:spPr>
        <p:txBody>
          <a:bodyPr vert="horz" lIns="92181" tIns="46090" rIns="92181" bIns="4609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fld id="{FC58D054-A250-4A05-B884-6BF3972BD116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5924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7788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E2C5F-F660-41EB-A9D0-AC496365B4EA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748213"/>
            <a:ext cx="5492750" cy="4498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94838"/>
            <a:ext cx="2974975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7788" y="9494838"/>
            <a:ext cx="2974975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8099B-C486-4A16-B062-0389B3CAEFB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327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8099B-C486-4A16-B062-0389B3CAEFB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56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8099B-C486-4A16-B062-0389B3CAEFB5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8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8099B-C486-4A16-B062-0389B3CAEFB5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31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D6389-D836-44CB-A935-014CA00FBDF9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73823-EC85-43FA-B8F5-2E5FE7990D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BD917-1AE9-4935-B453-8365DA503FDD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1463B-B824-4B72-8FA4-B0E85EF6929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4E77-0941-4988-B945-9B6B157A31A2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ED544-8184-41E2-94B4-16537A54EA7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83D98-52B3-4F64-81C3-97C58C4A15A0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556ED-A5DF-40A5-8D98-4E220D952CD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95D92-42E8-4527-8FF0-D2D744E7E6DE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7E8D3-A52B-4260-8445-E00CA3E8382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D8B9E-AF10-4B04-B3D3-49684DEACB48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21797-2116-4F44-B9F5-31C4EB5A7D5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0AF7-271C-4642-A05E-459C3D151DE9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9B30-23C5-413A-80C8-7DA31892AA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CAEAE-C326-4505-8644-B0BBFFD499BF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3C857-79C9-4EB8-95BF-E0E9965B87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E3D2-FDE0-412C-A909-BAC8F56EFE52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ED878-C1FB-49D6-B495-C8A7B1E477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3CBD-EA5B-47FE-92CF-E86DFAED4387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C83EF-6720-43C7-AB49-538CE1EE7BB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0BB6-C593-443E-8E04-6B86E22F62C8}" type="datetimeFigureOut">
              <a:rPr lang="ko-KR" altLang="en-US"/>
              <a:pPr>
                <a:defRPr/>
              </a:pPr>
              <a:t>2020-08-19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4FDA2-53F1-4E73-BB93-5B243BA187E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A4F5ED9-A512-4DEA-B866-A6CEED478CB1}" type="datetimeFigureOut">
              <a:rPr lang="ko-KR" altLang="en-US"/>
              <a:pPr/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AE3C3851-4CB4-4F9B-9A3D-888BA79478EE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____3.xlsx"/><Relationship Id="rId5" Type="http://schemas.openxmlformats.org/officeDocument/2006/relationships/oleObject" Target="../embeddings/oleObject1.bin"/><Relationship Id="rId4" Type="http://schemas.openxmlformats.org/officeDocument/2006/relationships/chart" Target="../charts/char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434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642620" y="1571625"/>
            <a:ext cx="7772400" cy="1470025"/>
          </a:xfrm>
        </p:spPr>
        <p:txBody>
          <a:bodyPr>
            <a:normAutofit/>
          </a:bodyPr>
          <a:lstStyle/>
          <a:p>
            <a:pPr>
              <a:spcAft>
                <a:spcPct val="0"/>
              </a:spcAft>
            </a:pPr>
            <a:r>
              <a:rPr lang="ko-KR" altLang="en-US" sz="3600" b="1" dirty="0" smtClean="0">
                <a:gradFill>
                  <a:gsLst>
                    <a:gs pos="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한걸음요양병원 </a:t>
            </a:r>
            <a:r>
              <a:rPr lang="ko-KR" altLang="en-US" sz="3600" b="1" dirty="0" smtClean="0">
                <a:gradFill>
                  <a:gsLst>
                    <a:gs pos="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현황</a:t>
            </a:r>
            <a:endParaRPr lang="ko-KR" altLang="en-US" sz="3600" b="1" dirty="0">
              <a:gradFill>
                <a:gsLst>
                  <a:gs pos="0">
                    <a:schemeClr val="accent6"/>
                  </a:gs>
                  <a:gs pos="100000">
                    <a:schemeClr val="accent6"/>
                  </a:gs>
                </a:gsLst>
                <a:lin ang="5400000" scaled="0"/>
              </a:gradFill>
            </a:endParaRPr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3995936" y="4364990"/>
            <a:ext cx="3928854" cy="1512570"/>
          </a:xfr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 algn="l" defTabSz="914400" eaLnBrk="0" fontAlgn="base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375" b="1" strike="noStrike" cap="none" dirty="0" smtClean="0">
                <a:gradFill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 </a:t>
            </a:r>
            <a:r>
              <a:rPr lang="ko-KR" altLang="en-US" sz="2375" b="1" dirty="0">
                <a:gradFill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병</a:t>
            </a:r>
            <a:r>
              <a:rPr lang="en-US" altLang="ko-KR" sz="2375" b="1" strike="noStrike" cap="none" dirty="0" err="1" smtClean="0">
                <a:gradFill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원장</a:t>
            </a:r>
            <a:endParaRPr lang="en-US" altLang="ko-KR" sz="2375" b="1" strike="noStrike" cap="none" dirty="0" smtClean="0">
              <a:gradFill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375" b="1" dirty="0">
                <a:gradFill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</a:t>
            </a:r>
            <a:endParaRPr lang="en-US" altLang="ko-KR" sz="2375" b="1" dirty="0" smtClean="0">
              <a:gradFill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endParaRPr lang="ko-KR" altLang="en-US" sz="2375" b="1" strike="noStrike" cap="none" dirty="0" smtClean="0">
              <a:gradFill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375" b="1" strike="noStrike" cap="none" dirty="0" smtClean="0">
                <a:gradFill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                </a:t>
            </a:r>
            <a:endParaRPr lang="ko-KR" altLang="en-US" sz="2375" b="1" strike="noStrike" cap="none" dirty="0" smtClean="0">
              <a:gradFill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947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33" name="제목 1"/>
          <p:cNvSpPr txBox="1"/>
          <p:nvPr/>
        </p:nvSpPr>
        <p:spPr>
          <a:xfrm>
            <a:off x="1564322" y="475615"/>
            <a:ext cx="4186555" cy="7175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3. </a:t>
            </a:r>
            <a:r>
              <a:rPr lang="ko-KR" altLang="en-US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로고</a:t>
            </a: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  <a:r>
              <a:rPr lang="ko-KR" altLang="en-US" sz="32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 명 </a:t>
            </a:r>
            <a:endParaRPr lang="ko-KR" altLang="en-US" sz="32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85770" y="1699260"/>
            <a:ext cx="3082925" cy="3098165"/>
            <a:chOff x="2985770" y="1699260"/>
            <a:chExt cx="3082925" cy="3098165"/>
          </a:xfrm>
        </p:grpSpPr>
        <p:sp>
          <p:nvSpPr>
            <p:cNvPr id="15" name="AutoShape 4"/>
            <p:cNvSpPr>
              <a:spLocks noChangeArrowheads="1"/>
            </p:cNvSpPr>
            <p:nvPr/>
          </p:nvSpPr>
          <p:spPr>
            <a:xfrm rot="377041">
              <a:off x="3155315" y="3479165"/>
              <a:ext cx="2690495" cy="1189990"/>
            </a:xfrm>
            <a:prstGeom prst="parallelogram">
              <a:avLst>
                <a:gd name="adj" fmla="val 67226"/>
              </a:avLst>
            </a:prstGeom>
            <a:solidFill>
              <a:srgbClr val="CCCCCC"/>
            </a:solidFill>
            <a:ln w="9525" algn="in">
              <a:solidFill>
                <a:srgbClr val="CCCCCC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16" name="AutoShape 5"/>
            <p:cNvSpPr>
              <a:spLocks noChangeArrowheads="1"/>
            </p:cNvSpPr>
            <p:nvPr/>
          </p:nvSpPr>
          <p:spPr>
            <a:xfrm rot="377041">
              <a:off x="3209290" y="3109595"/>
              <a:ext cx="2690495" cy="1189990"/>
            </a:xfrm>
            <a:prstGeom prst="parallelogram">
              <a:avLst>
                <a:gd name="adj" fmla="val 67226"/>
              </a:avLst>
            </a:prstGeom>
            <a:solidFill>
              <a:srgbClr val="0000FF"/>
            </a:solidFill>
            <a:ln w="9525" algn="in">
              <a:solidFill>
                <a:srgbClr val="0000FF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17" name="AutoShape 6"/>
            <p:cNvSpPr>
              <a:spLocks noChangeArrowheads="1"/>
            </p:cNvSpPr>
            <p:nvPr/>
          </p:nvSpPr>
          <p:spPr>
            <a:xfrm rot="377041">
              <a:off x="3502660" y="3481705"/>
              <a:ext cx="1901825" cy="699135"/>
            </a:xfrm>
            <a:prstGeom prst="parallelogram">
              <a:avLst>
                <a:gd name="adj" fmla="val 68114"/>
              </a:avLst>
            </a:prstGeom>
            <a:solidFill>
              <a:srgbClr val="CCCCCC"/>
            </a:solidFill>
            <a:ln w="9525" algn="in">
              <a:solidFill>
                <a:srgbClr val="CCCCCC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18" name="AutoShape 7"/>
            <p:cNvSpPr>
              <a:spLocks noChangeArrowheads="1"/>
            </p:cNvSpPr>
            <p:nvPr/>
          </p:nvSpPr>
          <p:spPr>
            <a:xfrm rot="377041">
              <a:off x="3984625" y="3228340"/>
              <a:ext cx="1639570" cy="290195"/>
            </a:xfrm>
            <a:prstGeom prst="parallelogram">
              <a:avLst>
                <a:gd name="adj" fmla="val 64543"/>
              </a:avLst>
            </a:prstGeom>
            <a:solidFill>
              <a:srgbClr val="FFFFFF"/>
            </a:solidFill>
            <a:ln w="9525" algn="in">
              <a:solidFill>
                <a:srgbClr val="CCCCCC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>
            <a:xfrm>
              <a:off x="3728085" y="2404110"/>
              <a:ext cx="180975" cy="236855"/>
            </a:xfrm>
            <a:prstGeom prst="ellipse">
              <a:avLst/>
            </a:prstGeom>
            <a:solidFill>
              <a:srgbClr val="339933"/>
            </a:solidFill>
            <a:ln w="9525" algn="in">
              <a:solidFill>
                <a:srgbClr val="0099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>
            <a:xfrm>
              <a:off x="4568190" y="1787525"/>
              <a:ext cx="180975" cy="236855"/>
            </a:xfrm>
            <a:prstGeom prst="ellipse">
              <a:avLst/>
            </a:prstGeom>
            <a:solidFill>
              <a:srgbClr val="FF3399"/>
            </a:solidFill>
            <a:ln w="9525" algn="in">
              <a:solidFill>
                <a:srgbClr val="FF3399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>
            <a:xfrm>
              <a:off x="4996815" y="1699260"/>
              <a:ext cx="180975" cy="236855"/>
            </a:xfrm>
            <a:prstGeom prst="ellipse">
              <a:avLst/>
            </a:prstGeom>
            <a:solidFill>
              <a:srgbClr val="0099FF"/>
            </a:solidFill>
            <a:ln w="9525" algn="in">
              <a:solidFill>
                <a:srgbClr val="0099FF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2" name="Oval 11"/>
            <p:cNvSpPr>
              <a:spLocks noChangeArrowheads="1"/>
            </p:cNvSpPr>
            <p:nvPr/>
          </p:nvSpPr>
          <p:spPr>
            <a:xfrm>
              <a:off x="4140200" y="2014855"/>
              <a:ext cx="180975" cy="236855"/>
            </a:xfrm>
            <a:prstGeom prst="ellipse">
              <a:avLst/>
            </a:prstGeom>
            <a:solidFill>
              <a:srgbClr val="FFCC00"/>
            </a:solidFill>
            <a:ln w="9525" algn="in">
              <a:solidFill>
                <a:srgbClr val="FFCC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3" name="Freeform 12"/>
            <p:cNvSpPr/>
            <p:nvPr/>
          </p:nvSpPr>
          <p:spPr>
            <a:xfrm>
              <a:off x="3484245" y="2691130"/>
              <a:ext cx="1268730" cy="1381125"/>
            </a:xfrm>
            <a:custGeom>
              <a:avLst/>
              <a:gdLst>
                <a:gd name="T0" fmla="*/ 792000 w 4212000"/>
                <a:gd name="T1" fmla="*/ 288000 h 3384000"/>
                <a:gd name="T2" fmla="*/ 576000 w 4212000"/>
                <a:gd name="T3" fmla="*/ 432000 h 3384000"/>
                <a:gd name="T4" fmla="*/ 360000 w 4212000"/>
                <a:gd name="T5" fmla="*/ 648000 h 3384000"/>
                <a:gd name="T6" fmla="*/ 180000 w 4212000"/>
                <a:gd name="T7" fmla="*/ 972000 h 3384000"/>
                <a:gd name="T8" fmla="*/ 72000 w 4212000"/>
                <a:gd name="T9" fmla="*/ 1260000 h 3384000"/>
                <a:gd name="T10" fmla="*/ 0 w 4212000"/>
                <a:gd name="T11" fmla="*/ 1656000 h 3384000"/>
                <a:gd name="T12" fmla="*/ 72000 w 4212000"/>
                <a:gd name="T13" fmla="*/ 2124000 h 3384000"/>
                <a:gd name="T14" fmla="*/ 216000 w 4212000"/>
                <a:gd name="T15" fmla="*/ 2484000 h 3384000"/>
                <a:gd name="T16" fmla="*/ 396000 w 4212000"/>
                <a:gd name="T17" fmla="*/ 2736000 h 3384000"/>
                <a:gd name="T18" fmla="*/ 576000 w 4212000"/>
                <a:gd name="T19" fmla="*/ 2952000 h 3384000"/>
                <a:gd name="T20" fmla="*/ 792000 w 4212000"/>
                <a:gd name="T21" fmla="*/ 3096000 h 3384000"/>
                <a:gd name="T22" fmla="*/ 1224000 w 4212000"/>
                <a:gd name="T23" fmla="*/ 3312000 h 3384000"/>
                <a:gd name="T24" fmla="*/ 1584000 w 4212000"/>
                <a:gd name="T25" fmla="*/ 3384000 h 3384000"/>
                <a:gd name="T26" fmla="*/ 1980000 w 4212000"/>
                <a:gd name="T27" fmla="*/ 3384000 h 3384000"/>
                <a:gd name="T28" fmla="*/ 2376000 w 4212000"/>
                <a:gd name="T29" fmla="*/ 3276000 h 3384000"/>
                <a:gd name="T30" fmla="*/ 2700000 w 4212000"/>
                <a:gd name="T31" fmla="*/ 3096000 h 3384000"/>
                <a:gd name="T32" fmla="*/ 2880000 w 4212000"/>
                <a:gd name="T33" fmla="*/ 2952000 h 3384000"/>
                <a:gd name="T34" fmla="*/ 3096000 w 4212000"/>
                <a:gd name="T35" fmla="*/ 2736000 h 3384000"/>
                <a:gd name="T36" fmla="*/ 3240000 w 4212000"/>
                <a:gd name="T37" fmla="*/ 2520000 h 3384000"/>
                <a:gd name="T38" fmla="*/ 3348000 w 4212000"/>
                <a:gd name="T39" fmla="*/ 2304000 h 3384000"/>
                <a:gd name="T40" fmla="*/ 3636000 w 4212000"/>
                <a:gd name="T41" fmla="*/ 2664000 h 3384000"/>
                <a:gd name="T42" fmla="*/ 3888000 w 4212000"/>
                <a:gd name="T43" fmla="*/ 2988000 h 3384000"/>
                <a:gd name="T44" fmla="*/ 4068000 w 4212000"/>
                <a:gd name="T45" fmla="*/ 3204000 h 3384000"/>
                <a:gd name="T46" fmla="*/ 4140000 w 4212000"/>
                <a:gd name="T47" fmla="*/ 3204000 h 3384000"/>
                <a:gd name="T48" fmla="*/ 4212000 w 4212000"/>
                <a:gd name="T49" fmla="*/ 3132000 h 3384000"/>
                <a:gd name="T50" fmla="*/ 4176000 w 4212000"/>
                <a:gd name="T51" fmla="*/ 2952000 h 3384000"/>
                <a:gd name="T52" fmla="*/ 3240000 w 4212000"/>
                <a:gd name="T53" fmla="*/ 1620000 h 3384000"/>
                <a:gd name="T54" fmla="*/ 1800000 w 4212000"/>
                <a:gd name="T55" fmla="*/ 1620000 h 3384000"/>
                <a:gd name="T56" fmla="*/ 1332000 w 4212000"/>
                <a:gd name="T57" fmla="*/ 180000 h 3384000"/>
                <a:gd name="T58" fmla="*/ 1260000 w 4212000"/>
                <a:gd name="T59" fmla="*/ 72000 h 3384000"/>
                <a:gd name="T60" fmla="*/ 1188000 w 4212000"/>
                <a:gd name="T61" fmla="*/ 36000 h 3384000"/>
                <a:gd name="T62" fmla="*/ 1044000 w 4212000"/>
                <a:gd name="T63" fmla="*/ 0 h 3384000"/>
                <a:gd name="T64" fmla="*/ 900000 w 4212000"/>
                <a:gd name="T65" fmla="*/ 72000 h 3384000"/>
                <a:gd name="T66" fmla="*/ 828000 w 4212000"/>
                <a:gd name="T67" fmla="*/ 144000 h 3384000"/>
                <a:gd name="T68" fmla="*/ 792000 w 4212000"/>
                <a:gd name="T69" fmla="*/ 288000 h 338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12000" h="3384000">
                  <a:moveTo>
                    <a:pt x="792000" y="288000"/>
                  </a:moveTo>
                  <a:lnTo>
                    <a:pt x="576000" y="432000"/>
                  </a:lnTo>
                  <a:lnTo>
                    <a:pt x="360000" y="648000"/>
                  </a:lnTo>
                  <a:lnTo>
                    <a:pt x="180000" y="972000"/>
                  </a:lnTo>
                  <a:lnTo>
                    <a:pt x="72000" y="1260000"/>
                  </a:lnTo>
                  <a:lnTo>
                    <a:pt x="0" y="1656000"/>
                  </a:lnTo>
                  <a:lnTo>
                    <a:pt x="72000" y="2124000"/>
                  </a:lnTo>
                  <a:lnTo>
                    <a:pt x="216000" y="2484000"/>
                  </a:lnTo>
                  <a:lnTo>
                    <a:pt x="396000" y="2736000"/>
                  </a:lnTo>
                  <a:lnTo>
                    <a:pt x="576000" y="2952000"/>
                  </a:lnTo>
                  <a:lnTo>
                    <a:pt x="792000" y="3096000"/>
                  </a:lnTo>
                  <a:lnTo>
                    <a:pt x="1224000" y="3312000"/>
                  </a:lnTo>
                  <a:lnTo>
                    <a:pt x="1584000" y="3384000"/>
                  </a:lnTo>
                  <a:lnTo>
                    <a:pt x="1980000" y="3384000"/>
                  </a:lnTo>
                  <a:lnTo>
                    <a:pt x="2376000" y="3276000"/>
                  </a:lnTo>
                  <a:lnTo>
                    <a:pt x="2700000" y="3096000"/>
                  </a:lnTo>
                  <a:lnTo>
                    <a:pt x="2880000" y="2952000"/>
                  </a:lnTo>
                  <a:lnTo>
                    <a:pt x="3096000" y="2736000"/>
                  </a:lnTo>
                  <a:lnTo>
                    <a:pt x="3240000" y="2520000"/>
                  </a:lnTo>
                  <a:lnTo>
                    <a:pt x="3348000" y="2304000"/>
                  </a:lnTo>
                  <a:lnTo>
                    <a:pt x="3636000" y="2664000"/>
                  </a:lnTo>
                  <a:lnTo>
                    <a:pt x="3888000" y="2988000"/>
                  </a:lnTo>
                  <a:lnTo>
                    <a:pt x="4068000" y="3204000"/>
                  </a:lnTo>
                  <a:lnTo>
                    <a:pt x="4140000" y="3204000"/>
                  </a:lnTo>
                  <a:lnTo>
                    <a:pt x="4212000" y="3132000"/>
                  </a:lnTo>
                  <a:lnTo>
                    <a:pt x="4176000" y="2952000"/>
                  </a:lnTo>
                  <a:lnTo>
                    <a:pt x="3240000" y="1620000"/>
                  </a:lnTo>
                  <a:lnTo>
                    <a:pt x="1800000" y="1620000"/>
                  </a:lnTo>
                  <a:lnTo>
                    <a:pt x="1332000" y="180000"/>
                  </a:lnTo>
                  <a:lnTo>
                    <a:pt x="1260000" y="72000"/>
                  </a:lnTo>
                  <a:lnTo>
                    <a:pt x="1188000" y="36000"/>
                  </a:lnTo>
                  <a:lnTo>
                    <a:pt x="1044000" y="0"/>
                  </a:lnTo>
                  <a:lnTo>
                    <a:pt x="900000" y="72000"/>
                  </a:lnTo>
                  <a:lnTo>
                    <a:pt x="828000" y="144000"/>
                  </a:lnTo>
                  <a:lnTo>
                    <a:pt x="792000" y="288000"/>
                  </a:lnTo>
                </a:path>
              </a:pathLst>
            </a:custGeom>
            <a:solidFill>
              <a:srgbClr val="339933"/>
            </a:solidFill>
            <a:ln w="9525" cap="flat" cmpd="sng" algn="ctr">
              <a:solidFill>
                <a:srgbClr val="009900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4" name="Freeform 13"/>
            <p:cNvSpPr/>
            <p:nvPr/>
          </p:nvSpPr>
          <p:spPr>
            <a:xfrm>
              <a:off x="3582670" y="2925445"/>
              <a:ext cx="867410" cy="1043305"/>
            </a:xfrm>
            <a:custGeom>
              <a:avLst/>
              <a:gdLst>
                <a:gd name="T0" fmla="*/ 576000 w 2880000"/>
                <a:gd name="T1" fmla="*/ 0 h 2556000"/>
                <a:gd name="T2" fmla="*/ 396000 w 2880000"/>
                <a:gd name="T3" fmla="*/ 108000 h 2556000"/>
                <a:gd name="T4" fmla="*/ 288000 w 2880000"/>
                <a:gd name="T5" fmla="*/ 288000 h 2556000"/>
                <a:gd name="T6" fmla="*/ 144000 w 2880000"/>
                <a:gd name="T7" fmla="*/ 504000 h 2556000"/>
                <a:gd name="T8" fmla="*/ 36000 w 2880000"/>
                <a:gd name="T9" fmla="*/ 792000 h 2556000"/>
                <a:gd name="T10" fmla="*/ 0 w 2880000"/>
                <a:gd name="T11" fmla="*/ 1080000 h 2556000"/>
                <a:gd name="T12" fmla="*/ 36000 w 2880000"/>
                <a:gd name="T13" fmla="*/ 1404000 h 2556000"/>
                <a:gd name="T14" fmla="*/ 108000 w 2880000"/>
                <a:gd name="T15" fmla="*/ 1620000 h 2556000"/>
                <a:gd name="T16" fmla="*/ 216000 w 2880000"/>
                <a:gd name="T17" fmla="*/ 1908000 h 2556000"/>
                <a:gd name="T18" fmla="*/ 360000 w 2880000"/>
                <a:gd name="T19" fmla="*/ 2052000 h 2556000"/>
                <a:gd name="T20" fmla="*/ 540000 w 2880000"/>
                <a:gd name="T21" fmla="*/ 2232000 h 2556000"/>
                <a:gd name="T22" fmla="*/ 828000 w 2880000"/>
                <a:gd name="T23" fmla="*/ 2412000 h 2556000"/>
                <a:gd name="T24" fmla="*/ 1188000 w 2880000"/>
                <a:gd name="T25" fmla="*/ 2520000 h 2556000"/>
                <a:gd name="T26" fmla="*/ 1512000 w 2880000"/>
                <a:gd name="T27" fmla="*/ 2556000 h 2556000"/>
                <a:gd name="T28" fmla="*/ 1872000 w 2880000"/>
                <a:gd name="T29" fmla="*/ 2520000 h 2556000"/>
                <a:gd name="T30" fmla="*/ 2196000 w 2880000"/>
                <a:gd name="T31" fmla="*/ 2340000 h 2556000"/>
                <a:gd name="T32" fmla="*/ 2448000 w 2880000"/>
                <a:gd name="T33" fmla="*/ 2160000 h 2556000"/>
                <a:gd name="T34" fmla="*/ 2628000 w 2880000"/>
                <a:gd name="T35" fmla="*/ 1980000 h 2556000"/>
                <a:gd name="T36" fmla="*/ 2736000 w 2880000"/>
                <a:gd name="T37" fmla="*/ 1800000 h 2556000"/>
                <a:gd name="T38" fmla="*/ 2844000 w 2880000"/>
                <a:gd name="T39" fmla="*/ 1620000 h 2556000"/>
                <a:gd name="T40" fmla="*/ 2880000 w 2880000"/>
                <a:gd name="T41" fmla="*/ 1476000 h 2556000"/>
                <a:gd name="T42" fmla="*/ 2808000 w 2880000"/>
                <a:gd name="T43" fmla="*/ 1368000 h 2556000"/>
                <a:gd name="T44" fmla="*/ 1404000 w 2880000"/>
                <a:gd name="T45" fmla="*/ 1440000 h 2556000"/>
                <a:gd name="T46" fmla="*/ 1332000 w 2880000"/>
                <a:gd name="T47" fmla="*/ 1440000 h 2556000"/>
                <a:gd name="T48" fmla="*/ 1224000 w 2880000"/>
                <a:gd name="T49" fmla="*/ 1368000 h 2556000"/>
                <a:gd name="T50" fmla="*/ 1188000 w 2880000"/>
                <a:gd name="T51" fmla="*/ 1296000 h 2556000"/>
                <a:gd name="T52" fmla="*/ 576000 w 2880000"/>
                <a:gd name="T53" fmla="*/ 0 h 255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0000" h="2556000">
                  <a:moveTo>
                    <a:pt x="576000" y="0"/>
                  </a:moveTo>
                  <a:lnTo>
                    <a:pt x="396000" y="108000"/>
                  </a:lnTo>
                  <a:lnTo>
                    <a:pt x="288000" y="288000"/>
                  </a:lnTo>
                  <a:lnTo>
                    <a:pt x="144000" y="504000"/>
                  </a:lnTo>
                  <a:lnTo>
                    <a:pt x="36000" y="792000"/>
                  </a:lnTo>
                  <a:lnTo>
                    <a:pt x="0" y="1080000"/>
                  </a:lnTo>
                  <a:lnTo>
                    <a:pt x="36000" y="1404000"/>
                  </a:lnTo>
                  <a:lnTo>
                    <a:pt x="108000" y="1620000"/>
                  </a:lnTo>
                  <a:lnTo>
                    <a:pt x="216000" y="1908000"/>
                  </a:lnTo>
                  <a:lnTo>
                    <a:pt x="360000" y="2052000"/>
                  </a:lnTo>
                  <a:lnTo>
                    <a:pt x="540000" y="2232000"/>
                  </a:lnTo>
                  <a:lnTo>
                    <a:pt x="828000" y="2412000"/>
                  </a:lnTo>
                  <a:lnTo>
                    <a:pt x="1188000" y="2520000"/>
                  </a:lnTo>
                  <a:lnTo>
                    <a:pt x="1512000" y="2556000"/>
                  </a:lnTo>
                  <a:lnTo>
                    <a:pt x="1872000" y="2520000"/>
                  </a:lnTo>
                  <a:lnTo>
                    <a:pt x="2196000" y="2340000"/>
                  </a:lnTo>
                  <a:lnTo>
                    <a:pt x="2448000" y="2160000"/>
                  </a:lnTo>
                  <a:lnTo>
                    <a:pt x="2628000" y="1980000"/>
                  </a:lnTo>
                  <a:lnTo>
                    <a:pt x="2736000" y="1800000"/>
                  </a:lnTo>
                  <a:lnTo>
                    <a:pt x="2844000" y="1620000"/>
                  </a:lnTo>
                  <a:lnTo>
                    <a:pt x="2880000" y="1476000"/>
                  </a:lnTo>
                  <a:lnTo>
                    <a:pt x="2808000" y="1368000"/>
                  </a:lnTo>
                  <a:lnTo>
                    <a:pt x="1404000" y="1440000"/>
                  </a:lnTo>
                  <a:lnTo>
                    <a:pt x="1332000" y="1440000"/>
                  </a:lnTo>
                  <a:lnTo>
                    <a:pt x="1224000" y="1368000"/>
                  </a:lnTo>
                  <a:lnTo>
                    <a:pt x="1188000" y="1296000"/>
                  </a:lnTo>
                  <a:lnTo>
                    <a:pt x="57600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5" name="Freeform 14"/>
            <p:cNvSpPr/>
            <p:nvPr/>
          </p:nvSpPr>
          <p:spPr>
            <a:xfrm>
              <a:off x="4156075" y="2323465"/>
              <a:ext cx="661670" cy="1603375"/>
            </a:xfrm>
            <a:custGeom>
              <a:avLst/>
              <a:gdLst>
                <a:gd name="T0" fmla="*/ 576000 w 2196000"/>
                <a:gd name="T1" fmla="*/ 216000 h 3928940"/>
                <a:gd name="T2" fmla="*/ 504000 w 2196000"/>
                <a:gd name="T3" fmla="*/ 72000 h 3928940"/>
                <a:gd name="T4" fmla="*/ 396000 w 2196000"/>
                <a:gd name="T5" fmla="*/ 36000 h 3928940"/>
                <a:gd name="T6" fmla="*/ 288000 w 2196000"/>
                <a:gd name="T7" fmla="*/ 0 h 3928940"/>
                <a:gd name="T8" fmla="*/ 180000 w 2196000"/>
                <a:gd name="T9" fmla="*/ 36000 h 3928940"/>
                <a:gd name="T10" fmla="*/ 72000 w 2196000"/>
                <a:gd name="T11" fmla="*/ 72000 h 3928940"/>
                <a:gd name="T12" fmla="*/ 36000 w 2196000"/>
                <a:gd name="T13" fmla="*/ 144000 h 3928940"/>
                <a:gd name="T14" fmla="*/ 0 w 2196000"/>
                <a:gd name="T15" fmla="*/ 216000 h 3928940"/>
                <a:gd name="T16" fmla="*/ 0 w 2196000"/>
                <a:gd name="T17" fmla="*/ 288000 h 3928940"/>
                <a:gd name="T18" fmla="*/ 108000 w 2196000"/>
                <a:gd name="T19" fmla="*/ 1800000 h 3928940"/>
                <a:gd name="T20" fmla="*/ 144000 w 2196000"/>
                <a:gd name="T21" fmla="*/ 1908000 h 3928940"/>
                <a:gd name="T22" fmla="*/ 180000 w 2196000"/>
                <a:gd name="T23" fmla="*/ 1980000 h 3928940"/>
                <a:gd name="T24" fmla="*/ 288000 w 2196000"/>
                <a:gd name="T25" fmla="*/ 2016000 h 3928940"/>
                <a:gd name="T26" fmla="*/ 1368000 w 2196000"/>
                <a:gd name="T27" fmla="*/ 2664000 h 3928940"/>
                <a:gd name="T28" fmla="*/ 1944000 w 2196000"/>
                <a:gd name="T29" fmla="*/ 3852000 h 3928940"/>
                <a:gd name="T30" fmla="*/ 2078713 w 2196000"/>
                <a:gd name="T31" fmla="*/ 3924289 h 3928940"/>
                <a:gd name="T32" fmla="*/ 2160000 w 2196000"/>
                <a:gd name="T33" fmla="*/ 3924000 h 3928940"/>
                <a:gd name="T34" fmla="*/ 2196000 w 2196000"/>
                <a:gd name="T35" fmla="*/ 3816000 h 3928940"/>
                <a:gd name="T36" fmla="*/ 2196000 w 2196000"/>
                <a:gd name="T37" fmla="*/ 3672000 h 3928940"/>
                <a:gd name="T38" fmla="*/ 1620000 w 2196000"/>
                <a:gd name="T39" fmla="*/ 2448000 h 3928940"/>
                <a:gd name="T40" fmla="*/ 540000 w 2196000"/>
                <a:gd name="T41" fmla="*/ 1656000 h 3928940"/>
                <a:gd name="T42" fmla="*/ 576000 w 2196000"/>
                <a:gd name="T43" fmla="*/ 216000 h 3928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6000" h="3928940">
                  <a:moveTo>
                    <a:pt x="576000" y="216000"/>
                  </a:moveTo>
                  <a:lnTo>
                    <a:pt x="504000" y="72000"/>
                  </a:lnTo>
                  <a:lnTo>
                    <a:pt x="396000" y="36000"/>
                  </a:lnTo>
                  <a:lnTo>
                    <a:pt x="288000" y="0"/>
                  </a:lnTo>
                  <a:lnTo>
                    <a:pt x="180000" y="36000"/>
                  </a:lnTo>
                  <a:lnTo>
                    <a:pt x="72000" y="72000"/>
                  </a:lnTo>
                  <a:lnTo>
                    <a:pt x="36000" y="144000"/>
                  </a:lnTo>
                  <a:lnTo>
                    <a:pt x="0" y="216000"/>
                  </a:lnTo>
                  <a:lnTo>
                    <a:pt x="0" y="288000"/>
                  </a:lnTo>
                  <a:lnTo>
                    <a:pt x="108000" y="1800000"/>
                  </a:lnTo>
                  <a:lnTo>
                    <a:pt x="144000" y="1908000"/>
                  </a:lnTo>
                  <a:lnTo>
                    <a:pt x="180000" y="1980000"/>
                  </a:lnTo>
                  <a:lnTo>
                    <a:pt x="288000" y="2016000"/>
                  </a:lnTo>
                  <a:lnTo>
                    <a:pt x="1368000" y="2664000"/>
                  </a:lnTo>
                  <a:lnTo>
                    <a:pt x="1944000" y="3852000"/>
                  </a:lnTo>
                  <a:cubicBezTo>
                    <a:pt x="2059409" y="3928940"/>
                    <a:pt x="2008736" y="3923532"/>
                    <a:pt x="2078713" y="3924289"/>
                  </a:cubicBezTo>
                  <a:lnTo>
                    <a:pt x="2160000" y="3924000"/>
                  </a:lnTo>
                  <a:lnTo>
                    <a:pt x="2196000" y="3816000"/>
                  </a:lnTo>
                  <a:lnTo>
                    <a:pt x="2196000" y="3672000"/>
                  </a:lnTo>
                  <a:lnTo>
                    <a:pt x="1620000" y="2448000"/>
                  </a:lnTo>
                  <a:lnTo>
                    <a:pt x="540000" y="1656000"/>
                  </a:lnTo>
                  <a:lnTo>
                    <a:pt x="576000" y="216000"/>
                  </a:lnTo>
                </a:path>
              </a:pathLst>
            </a:custGeom>
            <a:solidFill>
              <a:srgbClr val="FFCC00"/>
            </a:solidFill>
            <a:ln w="9525" cap="flat" cmpd="sng" algn="ctr">
              <a:solidFill>
                <a:srgbClr val="FFCC00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6" name="Freeform 15"/>
            <p:cNvSpPr/>
            <p:nvPr/>
          </p:nvSpPr>
          <p:spPr>
            <a:xfrm>
              <a:off x="4546600" y="2117725"/>
              <a:ext cx="368935" cy="1748790"/>
            </a:xfrm>
            <a:custGeom>
              <a:avLst/>
              <a:gdLst>
                <a:gd name="T0" fmla="*/ 368690 w 783466"/>
                <a:gd name="T1" fmla="*/ 198404 h 3372866"/>
                <a:gd name="T2" fmla="*/ 322604 w 783466"/>
                <a:gd name="T3" fmla="*/ 85030 h 3372866"/>
                <a:gd name="T4" fmla="*/ 253474 w 783466"/>
                <a:gd name="T5" fmla="*/ 28343 h 3372866"/>
                <a:gd name="T6" fmla="*/ 161302 w 783466"/>
                <a:gd name="T7" fmla="*/ 0 h 3372866"/>
                <a:gd name="T8" fmla="*/ 65091 w 783466"/>
                <a:gd name="T9" fmla="*/ 40202 h 3372866"/>
                <a:gd name="T10" fmla="*/ 23043 w 783466"/>
                <a:gd name="T11" fmla="*/ 113374 h 3372866"/>
                <a:gd name="T12" fmla="*/ 0 w 783466"/>
                <a:gd name="T13" fmla="*/ 198404 h 3372866"/>
                <a:gd name="T14" fmla="*/ 46086 w 783466"/>
                <a:gd name="T15" fmla="*/ 1558888 h 3372866"/>
                <a:gd name="T16" fmla="*/ 69129 w 783466"/>
                <a:gd name="T17" fmla="*/ 1672261 h 3372866"/>
                <a:gd name="T18" fmla="*/ 506949 w 783466"/>
                <a:gd name="T19" fmla="*/ 2380847 h 3372866"/>
                <a:gd name="T20" fmla="*/ 576078 w 783466"/>
                <a:gd name="T21" fmla="*/ 3316179 h 3372866"/>
                <a:gd name="T22" fmla="*/ 622164 w 783466"/>
                <a:gd name="T23" fmla="*/ 3372866 h 3372866"/>
                <a:gd name="T24" fmla="*/ 668250 w 783466"/>
                <a:gd name="T25" fmla="*/ 3372866 h 3372866"/>
                <a:gd name="T26" fmla="*/ 714337 w 783466"/>
                <a:gd name="T27" fmla="*/ 3372866 h 3372866"/>
                <a:gd name="T28" fmla="*/ 737380 w 783466"/>
                <a:gd name="T29" fmla="*/ 3287836 h 3372866"/>
                <a:gd name="T30" fmla="*/ 783466 w 783466"/>
                <a:gd name="T31" fmla="*/ 3174462 h 3372866"/>
                <a:gd name="T32" fmla="*/ 714337 w 783466"/>
                <a:gd name="T33" fmla="*/ 2295816 h 3372866"/>
                <a:gd name="T34" fmla="*/ 299561 w 783466"/>
                <a:gd name="T35" fmla="*/ 1417171 h 3372866"/>
                <a:gd name="T36" fmla="*/ 368690 w 783466"/>
                <a:gd name="T37" fmla="*/ 198404 h 3372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3466" h="3372866">
                  <a:moveTo>
                    <a:pt x="368690" y="198404"/>
                  </a:moveTo>
                  <a:lnTo>
                    <a:pt x="322604" y="85030"/>
                  </a:lnTo>
                  <a:lnTo>
                    <a:pt x="253474" y="28343"/>
                  </a:lnTo>
                  <a:lnTo>
                    <a:pt x="161302" y="0"/>
                  </a:lnTo>
                  <a:lnTo>
                    <a:pt x="65091" y="40202"/>
                  </a:lnTo>
                  <a:lnTo>
                    <a:pt x="23043" y="113374"/>
                  </a:lnTo>
                  <a:lnTo>
                    <a:pt x="0" y="198404"/>
                  </a:lnTo>
                  <a:lnTo>
                    <a:pt x="46086" y="1558888"/>
                  </a:lnTo>
                  <a:lnTo>
                    <a:pt x="69129" y="1672261"/>
                  </a:lnTo>
                  <a:lnTo>
                    <a:pt x="506949" y="2380847"/>
                  </a:lnTo>
                  <a:lnTo>
                    <a:pt x="576078" y="3316179"/>
                  </a:lnTo>
                  <a:lnTo>
                    <a:pt x="622164" y="3372866"/>
                  </a:lnTo>
                  <a:lnTo>
                    <a:pt x="668250" y="3372866"/>
                  </a:lnTo>
                  <a:lnTo>
                    <a:pt x="714337" y="3372866"/>
                  </a:lnTo>
                  <a:lnTo>
                    <a:pt x="737380" y="3287836"/>
                  </a:lnTo>
                  <a:lnTo>
                    <a:pt x="783466" y="3174462"/>
                  </a:lnTo>
                  <a:lnTo>
                    <a:pt x="714337" y="2295816"/>
                  </a:lnTo>
                  <a:lnTo>
                    <a:pt x="299561" y="1417171"/>
                  </a:lnTo>
                  <a:lnTo>
                    <a:pt x="368690" y="198404"/>
                  </a:lnTo>
                </a:path>
              </a:pathLst>
            </a:custGeom>
            <a:solidFill>
              <a:srgbClr val="FF3399"/>
            </a:solidFill>
            <a:ln w="9525" cap="flat" cmpd="sng" algn="ctr">
              <a:solidFill>
                <a:srgbClr val="FF3399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7" name="Freeform 16"/>
            <p:cNvSpPr/>
            <p:nvPr/>
          </p:nvSpPr>
          <p:spPr>
            <a:xfrm>
              <a:off x="4882515" y="2022475"/>
              <a:ext cx="249555" cy="1821815"/>
            </a:xfrm>
            <a:custGeom>
              <a:avLst/>
              <a:gdLst>
                <a:gd name="T0" fmla="*/ 828000 w 828000"/>
                <a:gd name="T1" fmla="*/ 306000 h 4464000"/>
                <a:gd name="T2" fmla="*/ 792000 w 828000"/>
                <a:gd name="T3" fmla="*/ 162000 h 4464000"/>
                <a:gd name="T4" fmla="*/ 684000 w 828000"/>
                <a:gd name="T5" fmla="*/ 54000 h 4464000"/>
                <a:gd name="T6" fmla="*/ 576000 w 828000"/>
                <a:gd name="T7" fmla="*/ 0 h 4464000"/>
                <a:gd name="T8" fmla="*/ 486000 w 828000"/>
                <a:gd name="T9" fmla="*/ 0 h 4464000"/>
                <a:gd name="T10" fmla="*/ 378000 w 828000"/>
                <a:gd name="T11" fmla="*/ 18000 h 4464000"/>
                <a:gd name="T12" fmla="*/ 324000 w 828000"/>
                <a:gd name="T13" fmla="*/ 54000 h 4464000"/>
                <a:gd name="T14" fmla="*/ 270000 w 828000"/>
                <a:gd name="T15" fmla="*/ 126000 h 4464000"/>
                <a:gd name="T16" fmla="*/ 234000 w 828000"/>
                <a:gd name="T17" fmla="*/ 198000 h 4464000"/>
                <a:gd name="T18" fmla="*/ 198000 w 828000"/>
                <a:gd name="T19" fmla="*/ 306000 h 4464000"/>
                <a:gd name="T20" fmla="*/ 0 w 828000"/>
                <a:gd name="T21" fmla="*/ 1980000 h 4464000"/>
                <a:gd name="T22" fmla="*/ 234000 w 828000"/>
                <a:gd name="T23" fmla="*/ 3168000 h 4464000"/>
                <a:gd name="T24" fmla="*/ 108000 w 828000"/>
                <a:gd name="T25" fmla="*/ 4302000 h 4464000"/>
                <a:gd name="T26" fmla="*/ 126000 w 828000"/>
                <a:gd name="T27" fmla="*/ 4392000 h 4464000"/>
                <a:gd name="T28" fmla="*/ 198000 w 828000"/>
                <a:gd name="T29" fmla="*/ 4446000 h 4464000"/>
                <a:gd name="T30" fmla="*/ 270000 w 828000"/>
                <a:gd name="T31" fmla="*/ 4464000 h 4464000"/>
                <a:gd name="T32" fmla="*/ 342000 w 828000"/>
                <a:gd name="T33" fmla="*/ 4446000 h 4464000"/>
                <a:gd name="T34" fmla="*/ 396000 w 828000"/>
                <a:gd name="T35" fmla="*/ 4392000 h 4464000"/>
                <a:gd name="T36" fmla="*/ 432000 w 828000"/>
                <a:gd name="T37" fmla="*/ 4320000 h 4464000"/>
                <a:gd name="T38" fmla="*/ 594000 w 828000"/>
                <a:gd name="T39" fmla="*/ 3132000 h 4464000"/>
                <a:gd name="T40" fmla="*/ 450000 w 828000"/>
                <a:gd name="T41" fmla="*/ 1926000 h 4464000"/>
                <a:gd name="T42" fmla="*/ 828000 w 828000"/>
                <a:gd name="T43" fmla="*/ 306000 h 446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8000" h="4464000">
                  <a:moveTo>
                    <a:pt x="828000" y="306000"/>
                  </a:moveTo>
                  <a:lnTo>
                    <a:pt x="792000" y="162000"/>
                  </a:lnTo>
                  <a:lnTo>
                    <a:pt x="684000" y="54000"/>
                  </a:lnTo>
                  <a:lnTo>
                    <a:pt x="576000" y="0"/>
                  </a:lnTo>
                  <a:lnTo>
                    <a:pt x="486000" y="0"/>
                  </a:lnTo>
                  <a:lnTo>
                    <a:pt x="378000" y="18000"/>
                  </a:lnTo>
                  <a:lnTo>
                    <a:pt x="324000" y="54000"/>
                  </a:lnTo>
                  <a:lnTo>
                    <a:pt x="270000" y="126000"/>
                  </a:lnTo>
                  <a:lnTo>
                    <a:pt x="234000" y="198000"/>
                  </a:lnTo>
                  <a:lnTo>
                    <a:pt x="198000" y="306000"/>
                  </a:lnTo>
                  <a:lnTo>
                    <a:pt x="0" y="1980000"/>
                  </a:lnTo>
                  <a:lnTo>
                    <a:pt x="234000" y="3168000"/>
                  </a:lnTo>
                  <a:lnTo>
                    <a:pt x="108000" y="4302000"/>
                  </a:lnTo>
                  <a:lnTo>
                    <a:pt x="126000" y="4392000"/>
                  </a:lnTo>
                  <a:lnTo>
                    <a:pt x="198000" y="4446000"/>
                  </a:lnTo>
                  <a:lnTo>
                    <a:pt x="270000" y="4464000"/>
                  </a:lnTo>
                  <a:lnTo>
                    <a:pt x="342000" y="4446000"/>
                  </a:lnTo>
                  <a:lnTo>
                    <a:pt x="396000" y="4392000"/>
                  </a:lnTo>
                  <a:lnTo>
                    <a:pt x="432000" y="4320000"/>
                  </a:lnTo>
                  <a:lnTo>
                    <a:pt x="594000" y="3132000"/>
                  </a:lnTo>
                  <a:lnTo>
                    <a:pt x="450000" y="1926000"/>
                  </a:lnTo>
                  <a:lnTo>
                    <a:pt x="828000" y="306000"/>
                  </a:lnTo>
                </a:path>
              </a:pathLst>
            </a:custGeom>
            <a:solidFill>
              <a:srgbClr val="0099FF"/>
            </a:solidFill>
            <a:ln w="9525" cap="flat" cmpd="sng" algn="ctr">
              <a:solidFill>
                <a:srgbClr val="0099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8" name="Freeform 17"/>
            <p:cNvSpPr/>
            <p:nvPr/>
          </p:nvSpPr>
          <p:spPr>
            <a:xfrm>
              <a:off x="5012690" y="2800985"/>
              <a:ext cx="520700" cy="889000"/>
            </a:xfrm>
            <a:custGeom>
              <a:avLst/>
              <a:gdLst>
                <a:gd name="T0" fmla="*/ 36000 w 1728000"/>
                <a:gd name="T1" fmla="*/ 18000 h 2178000"/>
                <a:gd name="T2" fmla="*/ 1116000 w 1728000"/>
                <a:gd name="T3" fmla="*/ 684000 h 2178000"/>
                <a:gd name="T4" fmla="*/ 1728000 w 1728000"/>
                <a:gd name="T5" fmla="*/ 1998000 h 2178000"/>
                <a:gd name="T6" fmla="*/ 1728000 w 1728000"/>
                <a:gd name="T7" fmla="*/ 2088000 h 2178000"/>
                <a:gd name="T8" fmla="*/ 1692000 w 1728000"/>
                <a:gd name="T9" fmla="*/ 2142000 h 2178000"/>
                <a:gd name="T10" fmla="*/ 1638000 w 1728000"/>
                <a:gd name="T11" fmla="*/ 2178000 h 2178000"/>
                <a:gd name="T12" fmla="*/ 1602000 w 1728000"/>
                <a:gd name="T13" fmla="*/ 2178000 h 2178000"/>
                <a:gd name="T14" fmla="*/ 1548000 w 1728000"/>
                <a:gd name="T15" fmla="*/ 2178000 h 2178000"/>
                <a:gd name="T16" fmla="*/ 1476000 w 1728000"/>
                <a:gd name="T17" fmla="*/ 2160000 h 2178000"/>
                <a:gd name="T18" fmla="*/ 1422000 w 1728000"/>
                <a:gd name="T19" fmla="*/ 2088000 h 2178000"/>
                <a:gd name="T20" fmla="*/ 1386000 w 1728000"/>
                <a:gd name="T21" fmla="*/ 2034000 h 2178000"/>
                <a:gd name="T22" fmla="*/ 954000 w 1728000"/>
                <a:gd name="T23" fmla="*/ 1044000 h 2178000"/>
                <a:gd name="T24" fmla="*/ 90000 w 1728000"/>
                <a:gd name="T25" fmla="*/ 576000 h 2178000"/>
                <a:gd name="T26" fmla="*/ 0 w 1728000"/>
                <a:gd name="T27" fmla="*/ 0 h 2178000"/>
                <a:gd name="T28" fmla="*/ 36000 w 1728000"/>
                <a:gd name="T29" fmla="*/ 18000 h 217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8000" h="2178000">
                  <a:moveTo>
                    <a:pt x="36000" y="18000"/>
                  </a:moveTo>
                  <a:lnTo>
                    <a:pt x="1116000" y="684000"/>
                  </a:lnTo>
                  <a:lnTo>
                    <a:pt x="1728000" y="1998000"/>
                  </a:lnTo>
                  <a:lnTo>
                    <a:pt x="1728000" y="2088000"/>
                  </a:lnTo>
                  <a:lnTo>
                    <a:pt x="1692000" y="2142000"/>
                  </a:lnTo>
                  <a:lnTo>
                    <a:pt x="1638000" y="2178000"/>
                  </a:lnTo>
                  <a:lnTo>
                    <a:pt x="1602000" y="2178000"/>
                  </a:lnTo>
                  <a:lnTo>
                    <a:pt x="1548000" y="2178000"/>
                  </a:lnTo>
                  <a:lnTo>
                    <a:pt x="1476000" y="2160000"/>
                  </a:lnTo>
                  <a:lnTo>
                    <a:pt x="1422000" y="2088000"/>
                  </a:lnTo>
                  <a:lnTo>
                    <a:pt x="1386000" y="2034000"/>
                  </a:lnTo>
                  <a:lnTo>
                    <a:pt x="954000" y="1044000"/>
                  </a:lnTo>
                  <a:lnTo>
                    <a:pt x="90000" y="576000"/>
                  </a:lnTo>
                  <a:lnTo>
                    <a:pt x="0" y="0"/>
                  </a:lnTo>
                  <a:lnTo>
                    <a:pt x="36000" y="18000"/>
                  </a:lnTo>
                </a:path>
              </a:pathLst>
            </a:custGeom>
            <a:solidFill>
              <a:srgbClr val="0066FF"/>
            </a:solidFill>
            <a:ln w="9525" cap="flat" cmpd="sng" algn="ctr">
              <a:solidFill>
                <a:srgbClr val="0066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29" name="Freeform 18"/>
            <p:cNvSpPr/>
            <p:nvPr/>
          </p:nvSpPr>
          <p:spPr>
            <a:xfrm>
              <a:off x="3583305" y="2919730"/>
              <a:ext cx="274955" cy="623570"/>
            </a:xfrm>
            <a:custGeom>
              <a:avLst/>
              <a:gdLst>
                <a:gd name="T0" fmla="*/ 576000 w 900000"/>
                <a:gd name="T1" fmla="*/ 0 h 1656000"/>
                <a:gd name="T2" fmla="*/ 396000 w 900000"/>
                <a:gd name="T3" fmla="*/ 144000 h 1656000"/>
                <a:gd name="T4" fmla="*/ 288000 w 900000"/>
                <a:gd name="T5" fmla="*/ 288000 h 1656000"/>
                <a:gd name="T6" fmla="*/ 216000 w 900000"/>
                <a:gd name="T7" fmla="*/ 432000 h 1656000"/>
                <a:gd name="T8" fmla="*/ 144000 w 900000"/>
                <a:gd name="T9" fmla="*/ 576000 h 1656000"/>
                <a:gd name="T10" fmla="*/ 72000 w 900000"/>
                <a:gd name="T11" fmla="*/ 720000 h 1656000"/>
                <a:gd name="T12" fmla="*/ 36000 w 900000"/>
                <a:gd name="T13" fmla="*/ 828000 h 1656000"/>
                <a:gd name="T14" fmla="*/ 0 w 900000"/>
                <a:gd name="T15" fmla="*/ 1044000 h 1656000"/>
                <a:gd name="T16" fmla="*/ 0 w 900000"/>
                <a:gd name="T17" fmla="*/ 1188000 h 1656000"/>
                <a:gd name="T18" fmla="*/ 0 w 900000"/>
                <a:gd name="T19" fmla="*/ 1296000 h 1656000"/>
                <a:gd name="T20" fmla="*/ 0 w 900000"/>
                <a:gd name="T21" fmla="*/ 1404000 h 1656000"/>
                <a:gd name="T22" fmla="*/ 36000 w 900000"/>
                <a:gd name="T23" fmla="*/ 1512000 h 1656000"/>
                <a:gd name="T24" fmla="*/ 72000 w 900000"/>
                <a:gd name="T25" fmla="*/ 1656000 h 1656000"/>
                <a:gd name="T26" fmla="*/ 900000 w 900000"/>
                <a:gd name="T27" fmla="*/ 792000 h 1656000"/>
                <a:gd name="T28" fmla="*/ 576000 w 900000"/>
                <a:gd name="T29" fmla="*/ 0 h 165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0000" h="1656000">
                  <a:moveTo>
                    <a:pt x="576000" y="0"/>
                  </a:moveTo>
                  <a:lnTo>
                    <a:pt x="396000" y="144000"/>
                  </a:lnTo>
                  <a:lnTo>
                    <a:pt x="288000" y="288000"/>
                  </a:lnTo>
                  <a:lnTo>
                    <a:pt x="216000" y="432000"/>
                  </a:lnTo>
                  <a:lnTo>
                    <a:pt x="144000" y="576000"/>
                  </a:lnTo>
                  <a:lnTo>
                    <a:pt x="72000" y="720000"/>
                  </a:lnTo>
                  <a:lnTo>
                    <a:pt x="36000" y="828000"/>
                  </a:lnTo>
                  <a:lnTo>
                    <a:pt x="0" y="1044000"/>
                  </a:lnTo>
                  <a:lnTo>
                    <a:pt x="0" y="1188000"/>
                  </a:lnTo>
                  <a:lnTo>
                    <a:pt x="0" y="1296000"/>
                  </a:lnTo>
                  <a:lnTo>
                    <a:pt x="0" y="1404000"/>
                  </a:lnTo>
                  <a:lnTo>
                    <a:pt x="36000" y="1512000"/>
                  </a:lnTo>
                  <a:lnTo>
                    <a:pt x="72000" y="1656000"/>
                  </a:lnTo>
                  <a:lnTo>
                    <a:pt x="900000" y="792000"/>
                  </a:lnTo>
                  <a:lnTo>
                    <a:pt x="576000" y="0"/>
                  </a:lnTo>
                </a:path>
              </a:pathLst>
            </a:custGeom>
            <a:noFill/>
            <a:ln w="9525" cap="flat" cmpd="sng" algn="ctr">
              <a:solidFill>
                <a:srgbClr val="008000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" name="Freeform 19"/>
            <p:cNvSpPr/>
            <p:nvPr/>
          </p:nvSpPr>
          <p:spPr>
            <a:xfrm>
              <a:off x="3604260" y="3218180"/>
              <a:ext cx="338455" cy="556260"/>
            </a:xfrm>
            <a:custGeom>
              <a:avLst/>
              <a:gdLst>
                <a:gd name="T0" fmla="*/ 864000 w 1152000"/>
                <a:gd name="T1" fmla="*/ 0 h 1476000"/>
                <a:gd name="T2" fmla="*/ 1152000 w 1152000"/>
                <a:gd name="T3" fmla="*/ 630000 h 1476000"/>
                <a:gd name="T4" fmla="*/ 324000 w 1152000"/>
                <a:gd name="T5" fmla="*/ 1476000 h 1476000"/>
                <a:gd name="T6" fmla="*/ 234000 w 1152000"/>
                <a:gd name="T7" fmla="*/ 1386000 h 1476000"/>
                <a:gd name="T8" fmla="*/ 144000 w 1152000"/>
                <a:gd name="T9" fmla="*/ 1296000 h 1476000"/>
                <a:gd name="T10" fmla="*/ 54000 w 1152000"/>
                <a:gd name="T11" fmla="*/ 1098000 h 1476000"/>
                <a:gd name="T12" fmla="*/ 0 w 1152000"/>
                <a:gd name="T13" fmla="*/ 864000 h 1476000"/>
                <a:gd name="T14" fmla="*/ 864000 w 1152000"/>
                <a:gd name="T15" fmla="*/ 0 h 147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2000" h="1476000">
                  <a:moveTo>
                    <a:pt x="864000" y="0"/>
                  </a:moveTo>
                  <a:lnTo>
                    <a:pt x="1152000" y="630000"/>
                  </a:lnTo>
                  <a:lnTo>
                    <a:pt x="324000" y="1476000"/>
                  </a:lnTo>
                  <a:lnTo>
                    <a:pt x="234000" y="1386000"/>
                  </a:lnTo>
                  <a:lnTo>
                    <a:pt x="144000" y="1296000"/>
                  </a:lnTo>
                  <a:lnTo>
                    <a:pt x="54000" y="1098000"/>
                  </a:lnTo>
                  <a:lnTo>
                    <a:pt x="0" y="864000"/>
                  </a:lnTo>
                  <a:lnTo>
                    <a:pt x="864000" y="0"/>
                  </a:lnTo>
                </a:path>
              </a:pathLst>
            </a:cu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1" name="Freeform 20"/>
            <p:cNvSpPr/>
            <p:nvPr/>
          </p:nvSpPr>
          <p:spPr>
            <a:xfrm>
              <a:off x="3699510" y="3455670"/>
              <a:ext cx="751205" cy="515620"/>
            </a:xfrm>
            <a:custGeom>
              <a:avLst/>
              <a:gdLst>
                <a:gd name="T0" fmla="*/ 828000 w 2556000"/>
                <a:gd name="T1" fmla="*/ 0 h 1368000"/>
                <a:gd name="T2" fmla="*/ 864000 w 2556000"/>
                <a:gd name="T3" fmla="*/ 72000 h 1368000"/>
                <a:gd name="T4" fmla="*/ 900000 w 2556000"/>
                <a:gd name="T5" fmla="*/ 126000 h 1368000"/>
                <a:gd name="T6" fmla="*/ 972000 w 2556000"/>
                <a:gd name="T7" fmla="*/ 162000 h 1368000"/>
                <a:gd name="T8" fmla="*/ 2484000 w 2556000"/>
                <a:gd name="T9" fmla="*/ 72000 h 1368000"/>
                <a:gd name="T10" fmla="*/ 2556000 w 2556000"/>
                <a:gd name="T11" fmla="*/ 180000 h 1368000"/>
                <a:gd name="T12" fmla="*/ 2556000 w 2556000"/>
                <a:gd name="T13" fmla="*/ 252000 h 1368000"/>
                <a:gd name="T14" fmla="*/ 2502000 w 2556000"/>
                <a:gd name="T15" fmla="*/ 360000 h 1368000"/>
                <a:gd name="T16" fmla="*/ 2394000 w 2556000"/>
                <a:gd name="T17" fmla="*/ 594000 h 1368000"/>
                <a:gd name="T18" fmla="*/ 2322000 w 2556000"/>
                <a:gd name="T19" fmla="*/ 720000 h 1368000"/>
                <a:gd name="T20" fmla="*/ 2142000 w 2556000"/>
                <a:gd name="T21" fmla="*/ 900000 h 1368000"/>
                <a:gd name="T22" fmla="*/ 2016000 w 2556000"/>
                <a:gd name="T23" fmla="*/ 1026000 h 1368000"/>
                <a:gd name="T24" fmla="*/ 1836000 w 2556000"/>
                <a:gd name="T25" fmla="*/ 1152000 h 1368000"/>
                <a:gd name="T26" fmla="*/ 1692000 w 2556000"/>
                <a:gd name="T27" fmla="*/ 1242000 h 1368000"/>
                <a:gd name="T28" fmla="*/ 1512000 w 2556000"/>
                <a:gd name="T29" fmla="*/ 1332000 h 1368000"/>
                <a:gd name="T30" fmla="*/ 1296000 w 2556000"/>
                <a:gd name="T31" fmla="*/ 1350000 h 1368000"/>
                <a:gd name="T32" fmla="*/ 1152000 w 2556000"/>
                <a:gd name="T33" fmla="*/ 1368000 h 1368000"/>
                <a:gd name="T34" fmla="*/ 954000 w 2556000"/>
                <a:gd name="T35" fmla="*/ 1350000 h 1368000"/>
                <a:gd name="T36" fmla="*/ 792000 w 2556000"/>
                <a:gd name="T37" fmla="*/ 1332000 h 1368000"/>
                <a:gd name="T38" fmla="*/ 612000 w 2556000"/>
                <a:gd name="T39" fmla="*/ 1278000 h 1368000"/>
                <a:gd name="T40" fmla="*/ 432000 w 2556000"/>
                <a:gd name="T41" fmla="*/ 1206000 h 1368000"/>
                <a:gd name="T42" fmla="*/ 270000 w 2556000"/>
                <a:gd name="T43" fmla="*/ 1098000 h 1368000"/>
                <a:gd name="T44" fmla="*/ 126000 w 2556000"/>
                <a:gd name="T45" fmla="*/ 990000 h 1368000"/>
                <a:gd name="T46" fmla="*/ 0 w 2556000"/>
                <a:gd name="T47" fmla="*/ 846000 h 1368000"/>
                <a:gd name="T48" fmla="*/ 828000 w 2556000"/>
                <a:gd name="T49" fmla="*/ 0 h 136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56000" h="1368000">
                  <a:moveTo>
                    <a:pt x="828000" y="0"/>
                  </a:moveTo>
                  <a:lnTo>
                    <a:pt x="864000" y="72000"/>
                  </a:lnTo>
                  <a:lnTo>
                    <a:pt x="900000" y="126000"/>
                  </a:lnTo>
                  <a:lnTo>
                    <a:pt x="972000" y="162000"/>
                  </a:lnTo>
                  <a:lnTo>
                    <a:pt x="2484000" y="72000"/>
                  </a:lnTo>
                  <a:lnTo>
                    <a:pt x="2556000" y="180000"/>
                  </a:lnTo>
                  <a:lnTo>
                    <a:pt x="2556000" y="252000"/>
                  </a:lnTo>
                  <a:lnTo>
                    <a:pt x="2502000" y="360000"/>
                  </a:lnTo>
                  <a:lnTo>
                    <a:pt x="2394000" y="594000"/>
                  </a:lnTo>
                  <a:lnTo>
                    <a:pt x="2322000" y="720000"/>
                  </a:lnTo>
                  <a:lnTo>
                    <a:pt x="2142000" y="900000"/>
                  </a:lnTo>
                  <a:lnTo>
                    <a:pt x="2016000" y="1026000"/>
                  </a:lnTo>
                  <a:lnTo>
                    <a:pt x="1836000" y="1152000"/>
                  </a:lnTo>
                  <a:lnTo>
                    <a:pt x="1692000" y="1242000"/>
                  </a:lnTo>
                  <a:lnTo>
                    <a:pt x="1512000" y="1332000"/>
                  </a:lnTo>
                  <a:lnTo>
                    <a:pt x="1296000" y="1350000"/>
                  </a:lnTo>
                  <a:lnTo>
                    <a:pt x="1152000" y="1368000"/>
                  </a:lnTo>
                  <a:lnTo>
                    <a:pt x="954000" y="1350000"/>
                  </a:lnTo>
                  <a:lnTo>
                    <a:pt x="792000" y="1332000"/>
                  </a:lnTo>
                  <a:lnTo>
                    <a:pt x="612000" y="1278000"/>
                  </a:lnTo>
                  <a:lnTo>
                    <a:pt x="432000" y="1206000"/>
                  </a:lnTo>
                  <a:lnTo>
                    <a:pt x="270000" y="1098000"/>
                  </a:lnTo>
                  <a:lnTo>
                    <a:pt x="126000" y="990000"/>
                  </a:lnTo>
                  <a:lnTo>
                    <a:pt x="0" y="846000"/>
                  </a:lnTo>
                  <a:lnTo>
                    <a:pt x="828000" y="0"/>
                  </a:lnTo>
                </a:path>
              </a:pathLst>
            </a:custGeom>
            <a:solidFill>
              <a:srgbClr val="CCCCCC"/>
            </a:solidFill>
            <a:ln w="9525" cap="flat" cmpd="sng" algn="ctr">
              <a:solidFill>
                <a:srgbClr val="CCCCCC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2" name="Freeform 21"/>
            <p:cNvSpPr/>
            <p:nvPr/>
          </p:nvSpPr>
          <p:spPr>
            <a:xfrm>
              <a:off x="5730240" y="3173730"/>
              <a:ext cx="339090" cy="298450"/>
            </a:xfrm>
            <a:custGeom>
              <a:avLst/>
              <a:gdLst>
                <a:gd name="T0" fmla="*/ 72000 w 720000"/>
                <a:gd name="T1" fmla="*/ 72000 h 576000"/>
                <a:gd name="T2" fmla="*/ 153994 w 720000"/>
                <a:gd name="T3" fmla="*/ 146963 h 576000"/>
                <a:gd name="T4" fmla="*/ 296869 w 720000"/>
                <a:gd name="T5" fmla="*/ 196969 h 576000"/>
                <a:gd name="T6" fmla="*/ 342113 w 720000"/>
                <a:gd name="T7" fmla="*/ 244594 h 576000"/>
                <a:gd name="T8" fmla="*/ 349256 w 720000"/>
                <a:gd name="T9" fmla="*/ 301744 h 576000"/>
                <a:gd name="T10" fmla="*/ 313538 w 720000"/>
                <a:gd name="T11" fmla="*/ 408900 h 576000"/>
                <a:gd name="T12" fmla="*/ 360000 w 720000"/>
                <a:gd name="T13" fmla="*/ 576000 h 576000"/>
                <a:gd name="T14" fmla="*/ 720000 w 720000"/>
                <a:gd name="T15" fmla="*/ 72000 h 576000"/>
                <a:gd name="T16" fmla="*/ 0 w 720000"/>
                <a:gd name="T17" fmla="*/ 0 h 576000"/>
                <a:gd name="T18" fmla="*/ 72000 w 720000"/>
                <a:gd name="T19" fmla="*/ 72000 h 57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000" h="576000">
                  <a:moveTo>
                    <a:pt x="72000" y="72000"/>
                  </a:moveTo>
                  <a:lnTo>
                    <a:pt x="153994" y="146963"/>
                  </a:lnTo>
                  <a:lnTo>
                    <a:pt x="296869" y="196969"/>
                  </a:lnTo>
                  <a:lnTo>
                    <a:pt x="342113" y="244594"/>
                  </a:lnTo>
                  <a:lnTo>
                    <a:pt x="349256" y="301744"/>
                  </a:lnTo>
                  <a:lnTo>
                    <a:pt x="313538" y="408900"/>
                  </a:lnTo>
                  <a:lnTo>
                    <a:pt x="360000" y="576000"/>
                  </a:lnTo>
                  <a:lnTo>
                    <a:pt x="720000" y="72000"/>
                  </a:lnTo>
                  <a:lnTo>
                    <a:pt x="0" y="0"/>
                  </a:lnTo>
                  <a:lnTo>
                    <a:pt x="72000" y="72000"/>
                  </a:lnTo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4" name="Freeform 22"/>
            <p:cNvSpPr/>
            <p:nvPr/>
          </p:nvSpPr>
          <p:spPr>
            <a:xfrm>
              <a:off x="5736590" y="3562985"/>
              <a:ext cx="281305" cy="273050"/>
            </a:xfrm>
            <a:custGeom>
              <a:avLst/>
              <a:gdLst>
                <a:gd name="T0" fmla="*/ 0 w 598500"/>
                <a:gd name="T1" fmla="*/ 76200 h 526200"/>
                <a:gd name="T2" fmla="*/ 32494 w 598500"/>
                <a:gd name="T3" fmla="*/ 97163 h 526200"/>
                <a:gd name="T4" fmla="*/ 175369 w 598500"/>
                <a:gd name="T5" fmla="*/ 147169 h 526200"/>
                <a:gd name="T6" fmla="*/ 220613 w 598500"/>
                <a:gd name="T7" fmla="*/ 194794 h 526200"/>
                <a:gd name="T8" fmla="*/ 227756 w 598500"/>
                <a:gd name="T9" fmla="*/ 251944 h 526200"/>
                <a:gd name="T10" fmla="*/ 192038 w 598500"/>
                <a:gd name="T11" fmla="*/ 359100 h 526200"/>
                <a:gd name="T12" fmla="*/ 238500 w 598500"/>
                <a:gd name="T13" fmla="*/ 526200 h 526200"/>
                <a:gd name="T14" fmla="*/ 598500 w 598500"/>
                <a:gd name="T15" fmla="*/ 22200 h 526200"/>
                <a:gd name="T16" fmla="*/ 14288 w 598500"/>
                <a:gd name="T17" fmla="*/ 0 h 526200"/>
                <a:gd name="T18" fmla="*/ 0 w 598500"/>
                <a:gd name="T19" fmla="*/ 76200 h 526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8500" h="526200">
                  <a:moveTo>
                    <a:pt x="0" y="76200"/>
                  </a:moveTo>
                  <a:lnTo>
                    <a:pt x="32494" y="97163"/>
                  </a:lnTo>
                  <a:lnTo>
                    <a:pt x="175369" y="147169"/>
                  </a:lnTo>
                  <a:lnTo>
                    <a:pt x="220613" y="194794"/>
                  </a:lnTo>
                  <a:lnTo>
                    <a:pt x="227756" y="251944"/>
                  </a:lnTo>
                  <a:lnTo>
                    <a:pt x="192038" y="359100"/>
                  </a:lnTo>
                  <a:lnTo>
                    <a:pt x="238500" y="526200"/>
                  </a:lnTo>
                  <a:lnTo>
                    <a:pt x="598500" y="22200"/>
                  </a:lnTo>
                  <a:lnTo>
                    <a:pt x="14288" y="0"/>
                  </a:lnTo>
                  <a:lnTo>
                    <a:pt x="0" y="76200"/>
                  </a:lnTo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5" name="Freeform 23"/>
            <p:cNvSpPr/>
            <p:nvPr/>
          </p:nvSpPr>
          <p:spPr>
            <a:xfrm rot="10657973">
              <a:off x="2985770" y="4311650"/>
              <a:ext cx="339090" cy="298450"/>
            </a:xfrm>
            <a:custGeom>
              <a:avLst/>
              <a:gdLst>
                <a:gd name="T0" fmla="*/ 72000 w 720000"/>
                <a:gd name="T1" fmla="*/ 72000 h 576000"/>
                <a:gd name="T2" fmla="*/ 153994 w 720000"/>
                <a:gd name="T3" fmla="*/ 146963 h 576000"/>
                <a:gd name="T4" fmla="*/ 296869 w 720000"/>
                <a:gd name="T5" fmla="*/ 196969 h 576000"/>
                <a:gd name="T6" fmla="*/ 342113 w 720000"/>
                <a:gd name="T7" fmla="*/ 244594 h 576000"/>
                <a:gd name="T8" fmla="*/ 349256 w 720000"/>
                <a:gd name="T9" fmla="*/ 301744 h 576000"/>
                <a:gd name="T10" fmla="*/ 313538 w 720000"/>
                <a:gd name="T11" fmla="*/ 408900 h 576000"/>
                <a:gd name="T12" fmla="*/ 360000 w 720000"/>
                <a:gd name="T13" fmla="*/ 576000 h 576000"/>
                <a:gd name="T14" fmla="*/ 720000 w 720000"/>
                <a:gd name="T15" fmla="*/ 72000 h 576000"/>
                <a:gd name="T16" fmla="*/ 0 w 720000"/>
                <a:gd name="T17" fmla="*/ 0 h 576000"/>
                <a:gd name="T18" fmla="*/ 72000 w 720000"/>
                <a:gd name="T19" fmla="*/ 72000 h 57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000" h="576000">
                  <a:moveTo>
                    <a:pt x="72000" y="72000"/>
                  </a:moveTo>
                  <a:lnTo>
                    <a:pt x="153994" y="146963"/>
                  </a:lnTo>
                  <a:lnTo>
                    <a:pt x="296869" y="196969"/>
                  </a:lnTo>
                  <a:lnTo>
                    <a:pt x="342113" y="244594"/>
                  </a:lnTo>
                  <a:lnTo>
                    <a:pt x="349256" y="301744"/>
                  </a:lnTo>
                  <a:lnTo>
                    <a:pt x="313538" y="408900"/>
                  </a:lnTo>
                  <a:lnTo>
                    <a:pt x="360000" y="576000"/>
                  </a:lnTo>
                  <a:lnTo>
                    <a:pt x="720000" y="72000"/>
                  </a:lnTo>
                  <a:lnTo>
                    <a:pt x="0" y="0"/>
                  </a:lnTo>
                  <a:lnTo>
                    <a:pt x="72000" y="72000"/>
                  </a:lnTo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6" name="Freeform 24"/>
            <p:cNvSpPr/>
            <p:nvPr/>
          </p:nvSpPr>
          <p:spPr>
            <a:xfrm>
              <a:off x="3041015" y="3938905"/>
              <a:ext cx="264795" cy="281305"/>
            </a:xfrm>
            <a:custGeom>
              <a:avLst/>
              <a:gdLst>
                <a:gd name="T0" fmla="*/ 548422 w 562427"/>
                <a:gd name="T1" fmla="*/ 510780 h 542530"/>
                <a:gd name="T2" fmla="*/ 562427 w 562427"/>
                <a:gd name="T3" fmla="*/ 420163 h 542530"/>
                <a:gd name="T4" fmla="*/ 417608 w 562427"/>
                <a:gd name="T5" fmla="*/ 376100 h 542530"/>
                <a:gd name="T6" fmla="*/ 370436 w 562427"/>
                <a:gd name="T7" fmla="*/ 330385 h 542530"/>
                <a:gd name="T8" fmla="*/ 360939 w 562427"/>
                <a:gd name="T9" fmla="*/ 273578 h 542530"/>
                <a:gd name="T10" fmla="*/ 392200 w 562427"/>
                <a:gd name="T11" fmla="*/ 165039 h 542530"/>
                <a:gd name="T12" fmla="*/ 338876 w 562427"/>
                <a:gd name="T13" fmla="*/ 0 h 542530"/>
                <a:gd name="T14" fmla="*/ 0 w 562427"/>
                <a:gd name="T15" fmla="*/ 518439 h 542530"/>
                <a:gd name="T16" fmla="*/ 370622 w 562427"/>
                <a:gd name="T17" fmla="*/ 542530 h 542530"/>
                <a:gd name="T18" fmla="*/ 548422 w 562427"/>
                <a:gd name="T19" fmla="*/ 510780 h 54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2427" h="542530">
                  <a:moveTo>
                    <a:pt x="548422" y="510780"/>
                  </a:moveTo>
                  <a:lnTo>
                    <a:pt x="562427" y="420163"/>
                  </a:lnTo>
                  <a:lnTo>
                    <a:pt x="417608" y="376100"/>
                  </a:lnTo>
                  <a:lnTo>
                    <a:pt x="370436" y="330385"/>
                  </a:lnTo>
                  <a:lnTo>
                    <a:pt x="360939" y="273578"/>
                  </a:lnTo>
                  <a:lnTo>
                    <a:pt x="392200" y="165039"/>
                  </a:lnTo>
                  <a:lnTo>
                    <a:pt x="338876" y="0"/>
                  </a:lnTo>
                  <a:lnTo>
                    <a:pt x="0" y="518439"/>
                  </a:lnTo>
                  <a:lnTo>
                    <a:pt x="370622" y="542530"/>
                  </a:lnTo>
                  <a:lnTo>
                    <a:pt x="548422" y="510780"/>
                  </a:lnTo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7" name="Freeform 25"/>
            <p:cNvSpPr/>
            <p:nvPr/>
          </p:nvSpPr>
          <p:spPr>
            <a:xfrm>
              <a:off x="3971290" y="2959100"/>
              <a:ext cx="115570" cy="105410"/>
            </a:xfrm>
            <a:custGeom>
              <a:avLst/>
              <a:gdLst>
                <a:gd name="T0" fmla="*/ 0 w 245269"/>
                <a:gd name="T1" fmla="*/ 203925 h 203925"/>
                <a:gd name="T2" fmla="*/ 66675 w 245269"/>
                <a:gd name="T3" fmla="*/ 163444 h 203925"/>
                <a:gd name="T4" fmla="*/ 216694 w 245269"/>
                <a:gd name="T5" fmla="*/ 158681 h 203925"/>
                <a:gd name="T6" fmla="*/ 245269 w 245269"/>
                <a:gd name="T7" fmla="*/ 139631 h 203925"/>
                <a:gd name="T8" fmla="*/ 48394 w 245269"/>
                <a:gd name="T9" fmla="*/ 0 h 203925"/>
                <a:gd name="T10" fmla="*/ 0 w 245269"/>
                <a:gd name="T11" fmla="*/ 203925 h 203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269" h="203925">
                  <a:moveTo>
                    <a:pt x="0" y="203925"/>
                  </a:moveTo>
                  <a:lnTo>
                    <a:pt x="66675" y="163444"/>
                  </a:lnTo>
                  <a:lnTo>
                    <a:pt x="216694" y="158681"/>
                  </a:lnTo>
                  <a:lnTo>
                    <a:pt x="245269" y="139631"/>
                  </a:lnTo>
                  <a:lnTo>
                    <a:pt x="48394" y="0"/>
                  </a:lnTo>
                  <a:lnTo>
                    <a:pt x="0" y="203925"/>
                  </a:lnTo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8" name="Freeform 26"/>
            <p:cNvSpPr/>
            <p:nvPr/>
          </p:nvSpPr>
          <p:spPr>
            <a:xfrm>
              <a:off x="4883150" y="4632325"/>
              <a:ext cx="347345" cy="165100"/>
            </a:xfrm>
            <a:custGeom>
              <a:avLst/>
              <a:gdLst>
                <a:gd name="T0" fmla="*/ 0 w 738000"/>
                <a:gd name="T1" fmla="*/ 227887 h 317887"/>
                <a:gd name="T2" fmla="*/ 64238 w 738000"/>
                <a:gd name="T3" fmla="*/ 200025 h 317887"/>
                <a:gd name="T4" fmla="*/ 276169 w 738000"/>
                <a:gd name="T5" fmla="*/ 178593 h 317887"/>
                <a:gd name="T6" fmla="*/ 354750 w 738000"/>
                <a:gd name="T7" fmla="*/ 159543 h 317887"/>
                <a:gd name="T8" fmla="*/ 416663 w 738000"/>
                <a:gd name="T9" fmla="*/ 130968 h 317887"/>
                <a:gd name="T10" fmla="*/ 611925 w 738000"/>
                <a:gd name="T11" fmla="*/ 0 h 317887"/>
                <a:gd name="T12" fmla="*/ 738000 w 738000"/>
                <a:gd name="T13" fmla="*/ 11887 h 317887"/>
                <a:gd name="T14" fmla="*/ 432000 w 738000"/>
                <a:gd name="T15" fmla="*/ 317887 h 317887"/>
                <a:gd name="T16" fmla="*/ 0 w 738000"/>
                <a:gd name="T17" fmla="*/ 227887 h 317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8000" h="317887">
                  <a:moveTo>
                    <a:pt x="0" y="227887"/>
                  </a:moveTo>
                  <a:lnTo>
                    <a:pt x="64238" y="200025"/>
                  </a:lnTo>
                  <a:lnTo>
                    <a:pt x="276169" y="178593"/>
                  </a:lnTo>
                  <a:lnTo>
                    <a:pt x="354750" y="159543"/>
                  </a:lnTo>
                  <a:lnTo>
                    <a:pt x="416663" y="130968"/>
                  </a:lnTo>
                  <a:lnTo>
                    <a:pt x="611925" y="0"/>
                  </a:lnTo>
                  <a:lnTo>
                    <a:pt x="738000" y="11887"/>
                  </a:lnTo>
                  <a:lnTo>
                    <a:pt x="432000" y="317887"/>
                  </a:lnTo>
                  <a:lnTo>
                    <a:pt x="0" y="227887"/>
                  </a:lnTo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9" name="Freeform 27"/>
            <p:cNvSpPr/>
            <p:nvPr/>
          </p:nvSpPr>
          <p:spPr>
            <a:xfrm>
              <a:off x="5001895" y="4311650"/>
              <a:ext cx="203200" cy="83820"/>
            </a:xfrm>
            <a:custGeom>
              <a:avLst/>
              <a:gdLst>
                <a:gd name="T0" fmla="*/ 0 w 432000"/>
                <a:gd name="T1" fmla="*/ 126000 h 162000"/>
                <a:gd name="T2" fmla="*/ 64650 w 432000"/>
                <a:gd name="T3" fmla="*/ 101381 h 162000"/>
                <a:gd name="T4" fmla="*/ 171806 w 432000"/>
                <a:gd name="T5" fmla="*/ 91856 h 162000"/>
                <a:gd name="T6" fmla="*/ 219431 w 432000"/>
                <a:gd name="T7" fmla="*/ 79950 h 162000"/>
                <a:gd name="T8" fmla="*/ 259913 w 432000"/>
                <a:gd name="T9" fmla="*/ 63281 h 162000"/>
                <a:gd name="T10" fmla="*/ 355163 w 432000"/>
                <a:gd name="T11" fmla="*/ 8513 h 162000"/>
                <a:gd name="T12" fmla="*/ 432000 w 432000"/>
                <a:gd name="T13" fmla="*/ 0 h 162000"/>
                <a:gd name="T14" fmla="*/ 252000 w 432000"/>
                <a:gd name="T15" fmla="*/ 162000 h 162000"/>
                <a:gd name="T16" fmla="*/ 0 w 432000"/>
                <a:gd name="T17" fmla="*/ 126000 h 16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000" h="162000">
                  <a:moveTo>
                    <a:pt x="0" y="126000"/>
                  </a:moveTo>
                  <a:lnTo>
                    <a:pt x="64650" y="101381"/>
                  </a:lnTo>
                  <a:lnTo>
                    <a:pt x="171806" y="91856"/>
                  </a:lnTo>
                  <a:lnTo>
                    <a:pt x="219431" y="79950"/>
                  </a:lnTo>
                  <a:lnTo>
                    <a:pt x="259913" y="63281"/>
                  </a:lnTo>
                  <a:lnTo>
                    <a:pt x="355163" y="8513"/>
                  </a:lnTo>
                  <a:lnTo>
                    <a:pt x="432000" y="0"/>
                  </a:lnTo>
                  <a:lnTo>
                    <a:pt x="252000" y="162000"/>
                  </a:lnTo>
                  <a:lnTo>
                    <a:pt x="0" y="126000"/>
                  </a:lnTo>
                </a:path>
              </a:pathLst>
            </a:custGeom>
            <a:solidFill>
              <a:srgbClr val="CCCCCC"/>
            </a:solidFill>
            <a:ln w="9525" cap="flat" cmpd="sng" algn="ctr">
              <a:solidFill>
                <a:srgbClr val="CCCCCC"/>
              </a:solidFill>
              <a:prstDash val="solid"/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</p:grp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1381301" y="4789308"/>
            <a:ext cx="6689622" cy="1537537"/>
            <a:chOff x="106056150" y="107627775"/>
            <a:chExt cx="8172000" cy="1764000"/>
          </a:xfrm>
        </p:grpSpPr>
        <p:sp>
          <p:nvSpPr>
            <p:cNvPr id="12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7928150" y="107907233"/>
              <a:ext cx="1080000" cy="13667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latin typeface="돋움"/>
                  <a:ea typeface="돋움"/>
                </a:rPr>
                <a:t>한</a:t>
              </a:r>
              <a:endParaRPr lang="ko-KR" altLang="en-US" sz="3600" b="1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latin typeface="돋움"/>
                <a:ea typeface="돋움"/>
              </a:endParaRPr>
            </a:p>
          </p:txBody>
        </p:sp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106056150" y="107627775"/>
              <a:ext cx="1656000" cy="1764000"/>
              <a:chOff x="106020150" y="108059775"/>
              <a:chExt cx="1908000" cy="1728000"/>
            </a:xfrm>
          </p:grpSpPr>
          <p:sp>
            <p:nvSpPr>
              <p:cNvPr id="62" name="AutoShape 5"/>
              <p:cNvSpPr>
                <a:spLocks noChangeArrowheads="1"/>
              </p:cNvSpPr>
              <p:nvPr/>
            </p:nvSpPr>
            <p:spPr bwMode="auto">
              <a:xfrm rot="377041">
                <a:off x="106020150" y="109095349"/>
                <a:ext cx="1870462" cy="692426"/>
              </a:xfrm>
              <a:prstGeom prst="parallelogram">
                <a:avLst>
                  <a:gd name="adj" fmla="val 72923"/>
                </a:avLst>
              </a:prstGeom>
              <a:solidFill>
                <a:srgbClr val="CCCCCC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AutoShape 6"/>
              <p:cNvSpPr>
                <a:spLocks noChangeArrowheads="1"/>
              </p:cNvSpPr>
              <p:nvPr/>
            </p:nvSpPr>
            <p:spPr bwMode="auto">
              <a:xfrm rot="377041">
                <a:off x="106057688" y="108880262"/>
                <a:ext cx="1870462" cy="692426"/>
              </a:xfrm>
              <a:prstGeom prst="parallelogram">
                <a:avLst>
                  <a:gd name="adj" fmla="val 72923"/>
                </a:avLst>
              </a:prstGeom>
              <a:solidFill>
                <a:srgbClr val="0000FF"/>
              </a:solidFill>
              <a:ln w="9525" algn="in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56" name="AutoShape 7"/>
              <p:cNvSpPr>
                <a:spLocks noChangeArrowheads="1"/>
              </p:cNvSpPr>
              <p:nvPr/>
            </p:nvSpPr>
            <p:spPr bwMode="auto">
              <a:xfrm rot="377041">
                <a:off x="106261727" y="109096674"/>
                <a:ext cx="1322208" cy="406869"/>
              </a:xfrm>
              <a:prstGeom prst="parallelogram">
                <a:avLst>
                  <a:gd name="adj" fmla="val 73886"/>
                </a:avLst>
              </a:prstGeom>
              <a:solidFill>
                <a:srgbClr val="CCCCCC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57" name="AutoShape 8"/>
              <p:cNvSpPr>
                <a:spLocks noChangeArrowheads="1"/>
              </p:cNvSpPr>
              <p:nvPr/>
            </p:nvSpPr>
            <p:spPr bwMode="auto">
              <a:xfrm rot="377041">
                <a:off x="106596797" y="108949400"/>
                <a:ext cx="1139831" cy="168984"/>
              </a:xfrm>
              <a:prstGeom prst="parallelogram">
                <a:avLst>
                  <a:gd name="adj" fmla="val 70013"/>
                </a:avLst>
              </a:prstGeom>
              <a:solidFill>
                <a:srgbClr val="FFFFFF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58" name="Oval 9"/>
              <p:cNvSpPr>
                <a:spLocks noChangeArrowheads="1"/>
              </p:cNvSpPr>
              <p:nvPr/>
            </p:nvSpPr>
            <p:spPr bwMode="auto">
              <a:xfrm>
                <a:off x="106418311" y="108470099"/>
                <a:ext cx="125686" cy="137629"/>
              </a:xfrm>
              <a:prstGeom prst="ellipse">
                <a:avLst/>
              </a:prstGeom>
              <a:solidFill>
                <a:srgbClr val="339933"/>
              </a:solidFill>
              <a:ln w="9525" algn="in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59" name="Oval 10"/>
              <p:cNvSpPr>
                <a:spLocks noChangeArrowheads="1"/>
              </p:cNvSpPr>
              <p:nvPr/>
            </p:nvSpPr>
            <p:spPr bwMode="auto">
              <a:xfrm>
                <a:off x="107002567" y="108111066"/>
                <a:ext cx="125686" cy="137629"/>
              </a:xfrm>
              <a:prstGeom prst="ellipse">
                <a:avLst/>
              </a:prstGeom>
              <a:solidFill>
                <a:srgbClr val="FF3399"/>
              </a:solidFill>
              <a:ln w="9525" algn="in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0" name="Oval 11"/>
              <p:cNvSpPr>
                <a:spLocks noChangeArrowheads="1"/>
              </p:cNvSpPr>
              <p:nvPr/>
            </p:nvSpPr>
            <p:spPr bwMode="auto">
              <a:xfrm>
                <a:off x="107300349" y="108059775"/>
                <a:ext cx="125687" cy="137629"/>
              </a:xfrm>
              <a:prstGeom prst="ellipse">
                <a:avLst/>
              </a:prstGeom>
              <a:solidFill>
                <a:srgbClr val="0099FF"/>
              </a:solidFill>
              <a:ln w="9525" algn="in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1" name="Oval 12"/>
              <p:cNvSpPr>
                <a:spLocks noChangeArrowheads="1"/>
              </p:cNvSpPr>
              <p:nvPr/>
            </p:nvSpPr>
            <p:spPr bwMode="auto">
              <a:xfrm>
                <a:off x="106704785" y="108243566"/>
                <a:ext cx="125686" cy="137629"/>
              </a:xfrm>
              <a:prstGeom prst="ellipse">
                <a:avLst/>
              </a:prstGeom>
              <a:solidFill>
                <a:srgbClr val="FFCC00"/>
              </a:solidFill>
              <a:ln w="9525" algn="in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2" name="Freeform 13"/>
              <p:cNvSpPr>
                <a:spLocks/>
              </p:cNvSpPr>
              <p:nvPr/>
            </p:nvSpPr>
            <p:spPr bwMode="auto">
              <a:xfrm>
                <a:off x="106248688" y="108636792"/>
                <a:ext cx="882038" cy="803550"/>
              </a:xfrm>
              <a:custGeom>
                <a:avLst/>
                <a:gdLst>
                  <a:gd name="T0" fmla="*/ 792000 w 4212000"/>
                  <a:gd name="T1" fmla="*/ 288000 h 3384000"/>
                  <a:gd name="T2" fmla="*/ 576000 w 4212000"/>
                  <a:gd name="T3" fmla="*/ 432000 h 3384000"/>
                  <a:gd name="T4" fmla="*/ 360000 w 4212000"/>
                  <a:gd name="T5" fmla="*/ 648000 h 3384000"/>
                  <a:gd name="T6" fmla="*/ 180000 w 4212000"/>
                  <a:gd name="T7" fmla="*/ 972000 h 3384000"/>
                  <a:gd name="T8" fmla="*/ 72000 w 4212000"/>
                  <a:gd name="T9" fmla="*/ 1260000 h 3384000"/>
                  <a:gd name="T10" fmla="*/ 0 w 4212000"/>
                  <a:gd name="T11" fmla="*/ 1656000 h 3384000"/>
                  <a:gd name="T12" fmla="*/ 72000 w 4212000"/>
                  <a:gd name="T13" fmla="*/ 2124000 h 3384000"/>
                  <a:gd name="T14" fmla="*/ 216000 w 4212000"/>
                  <a:gd name="T15" fmla="*/ 2484000 h 3384000"/>
                  <a:gd name="T16" fmla="*/ 396000 w 4212000"/>
                  <a:gd name="T17" fmla="*/ 2736000 h 3384000"/>
                  <a:gd name="T18" fmla="*/ 576000 w 4212000"/>
                  <a:gd name="T19" fmla="*/ 2952000 h 3384000"/>
                  <a:gd name="T20" fmla="*/ 792000 w 4212000"/>
                  <a:gd name="T21" fmla="*/ 3096000 h 3384000"/>
                  <a:gd name="T22" fmla="*/ 1224000 w 4212000"/>
                  <a:gd name="T23" fmla="*/ 3312000 h 3384000"/>
                  <a:gd name="T24" fmla="*/ 1584000 w 4212000"/>
                  <a:gd name="T25" fmla="*/ 3384000 h 3384000"/>
                  <a:gd name="T26" fmla="*/ 1980000 w 4212000"/>
                  <a:gd name="T27" fmla="*/ 3384000 h 3384000"/>
                  <a:gd name="T28" fmla="*/ 2376000 w 4212000"/>
                  <a:gd name="T29" fmla="*/ 3276000 h 3384000"/>
                  <a:gd name="T30" fmla="*/ 2700000 w 4212000"/>
                  <a:gd name="T31" fmla="*/ 3096000 h 3384000"/>
                  <a:gd name="T32" fmla="*/ 2880000 w 4212000"/>
                  <a:gd name="T33" fmla="*/ 2952000 h 3384000"/>
                  <a:gd name="T34" fmla="*/ 3096000 w 4212000"/>
                  <a:gd name="T35" fmla="*/ 2736000 h 3384000"/>
                  <a:gd name="T36" fmla="*/ 3240000 w 4212000"/>
                  <a:gd name="T37" fmla="*/ 2520000 h 3384000"/>
                  <a:gd name="T38" fmla="*/ 3348000 w 4212000"/>
                  <a:gd name="T39" fmla="*/ 2304000 h 3384000"/>
                  <a:gd name="T40" fmla="*/ 3636000 w 4212000"/>
                  <a:gd name="T41" fmla="*/ 2664000 h 3384000"/>
                  <a:gd name="T42" fmla="*/ 3888000 w 4212000"/>
                  <a:gd name="T43" fmla="*/ 2988000 h 3384000"/>
                  <a:gd name="T44" fmla="*/ 4068000 w 4212000"/>
                  <a:gd name="T45" fmla="*/ 3204000 h 3384000"/>
                  <a:gd name="T46" fmla="*/ 4140000 w 4212000"/>
                  <a:gd name="T47" fmla="*/ 3204000 h 3384000"/>
                  <a:gd name="T48" fmla="*/ 4212000 w 4212000"/>
                  <a:gd name="T49" fmla="*/ 3132000 h 3384000"/>
                  <a:gd name="T50" fmla="*/ 4176000 w 4212000"/>
                  <a:gd name="T51" fmla="*/ 2952000 h 3384000"/>
                  <a:gd name="T52" fmla="*/ 3240000 w 4212000"/>
                  <a:gd name="T53" fmla="*/ 1620000 h 3384000"/>
                  <a:gd name="T54" fmla="*/ 1800000 w 4212000"/>
                  <a:gd name="T55" fmla="*/ 1620000 h 3384000"/>
                  <a:gd name="T56" fmla="*/ 1332000 w 4212000"/>
                  <a:gd name="T57" fmla="*/ 180000 h 3384000"/>
                  <a:gd name="T58" fmla="*/ 1260000 w 4212000"/>
                  <a:gd name="T59" fmla="*/ 72000 h 3384000"/>
                  <a:gd name="T60" fmla="*/ 1188000 w 4212000"/>
                  <a:gd name="T61" fmla="*/ 36000 h 3384000"/>
                  <a:gd name="T62" fmla="*/ 1044000 w 4212000"/>
                  <a:gd name="T63" fmla="*/ 0 h 3384000"/>
                  <a:gd name="T64" fmla="*/ 900000 w 4212000"/>
                  <a:gd name="T65" fmla="*/ 72000 h 3384000"/>
                  <a:gd name="T66" fmla="*/ 828000 w 4212000"/>
                  <a:gd name="T67" fmla="*/ 144000 h 3384000"/>
                  <a:gd name="T68" fmla="*/ 792000 w 4212000"/>
                  <a:gd name="T69" fmla="*/ 288000 h 33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12000" h="3384000">
                    <a:moveTo>
                      <a:pt x="792000" y="288000"/>
                    </a:moveTo>
                    <a:lnTo>
                      <a:pt x="576000" y="432000"/>
                    </a:lnTo>
                    <a:lnTo>
                      <a:pt x="360000" y="648000"/>
                    </a:lnTo>
                    <a:lnTo>
                      <a:pt x="180000" y="972000"/>
                    </a:lnTo>
                    <a:lnTo>
                      <a:pt x="72000" y="1260000"/>
                    </a:lnTo>
                    <a:lnTo>
                      <a:pt x="0" y="1656000"/>
                    </a:lnTo>
                    <a:lnTo>
                      <a:pt x="72000" y="2124000"/>
                    </a:lnTo>
                    <a:lnTo>
                      <a:pt x="216000" y="2484000"/>
                    </a:lnTo>
                    <a:lnTo>
                      <a:pt x="396000" y="2736000"/>
                    </a:lnTo>
                    <a:lnTo>
                      <a:pt x="576000" y="2952000"/>
                    </a:lnTo>
                    <a:lnTo>
                      <a:pt x="792000" y="3096000"/>
                    </a:lnTo>
                    <a:lnTo>
                      <a:pt x="1224000" y="3312000"/>
                    </a:lnTo>
                    <a:lnTo>
                      <a:pt x="1584000" y="3384000"/>
                    </a:lnTo>
                    <a:lnTo>
                      <a:pt x="1980000" y="3384000"/>
                    </a:lnTo>
                    <a:lnTo>
                      <a:pt x="2376000" y="3276000"/>
                    </a:lnTo>
                    <a:lnTo>
                      <a:pt x="2700000" y="3096000"/>
                    </a:lnTo>
                    <a:lnTo>
                      <a:pt x="2880000" y="2952000"/>
                    </a:lnTo>
                    <a:lnTo>
                      <a:pt x="3096000" y="2736000"/>
                    </a:lnTo>
                    <a:lnTo>
                      <a:pt x="3240000" y="2520000"/>
                    </a:lnTo>
                    <a:lnTo>
                      <a:pt x="3348000" y="2304000"/>
                    </a:lnTo>
                    <a:lnTo>
                      <a:pt x="3636000" y="2664000"/>
                    </a:lnTo>
                    <a:lnTo>
                      <a:pt x="3888000" y="2988000"/>
                    </a:lnTo>
                    <a:lnTo>
                      <a:pt x="4068000" y="3204000"/>
                    </a:lnTo>
                    <a:lnTo>
                      <a:pt x="4140000" y="3204000"/>
                    </a:lnTo>
                    <a:lnTo>
                      <a:pt x="4212000" y="3132000"/>
                    </a:lnTo>
                    <a:lnTo>
                      <a:pt x="4176000" y="2952000"/>
                    </a:lnTo>
                    <a:lnTo>
                      <a:pt x="3240000" y="1620000"/>
                    </a:lnTo>
                    <a:lnTo>
                      <a:pt x="1800000" y="1620000"/>
                    </a:lnTo>
                    <a:lnTo>
                      <a:pt x="1332000" y="180000"/>
                    </a:lnTo>
                    <a:lnTo>
                      <a:pt x="1260000" y="72000"/>
                    </a:lnTo>
                    <a:lnTo>
                      <a:pt x="1188000" y="36000"/>
                    </a:lnTo>
                    <a:lnTo>
                      <a:pt x="1044000" y="0"/>
                    </a:lnTo>
                    <a:lnTo>
                      <a:pt x="900000" y="72000"/>
                    </a:lnTo>
                    <a:lnTo>
                      <a:pt x="828000" y="144000"/>
                    </a:lnTo>
                    <a:lnTo>
                      <a:pt x="792000" y="288000"/>
                    </a:lnTo>
                    <a:close/>
                  </a:path>
                </a:pathLst>
              </a:custGeom>
              <a:solidFill>
                <a:srgbClr val="339933"/>
              </a:solidFill>
              <a:ln w="9525" cap="flat" cmpd="sng" algn="ctr">
                <a:solidFill>
                  <a:srgbClr val="0099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3" name="Freeform 14"/>
              <p:cNvSpPr>
                <a:spLocks/>
              </p:cNvSpPr>
              <p:nvPr/>
            </p:nvSpPr>
            <p:spPr bwMode="auto">
              <a:xfrm>
                <a:off x="106317080" y="108773178"/>
                <a:ext cx="603103" cy="606937"/>
              </a:xfrm>
              <a:custGeom>
                <a:avLst/>
                <a:gdLst>
                  <a:gd name="T0" fmla="*/ 576000 w 2880000"/>
                  <a:gd name="T1" fmla="*/ 0 h 2556000"/>
                  <a:gd name="T2" fmla="*/ 396000 w 2880000"/>
                  <a:gd name="T3" fmla="*/ 108000 h 2556000"/>
                  <a:gd name="T4" fmla="*/ 288000 w 2880000"/>
                  <a:gd name="T5" fmla="*/ 288000 h 2556000"/>
                  <a:gd name="T6" fmla="*/ 144000 w 2880000"/>
                  <a:gd name="T7" fmla="*/ 504000 h 2556000"/>
                  <a:gd name="T8" fmla="*/ 36000 w 2880000"/>
                  <a:gd name="T9" fmla="*/ 792000 h 2556000"/>
                  <a:gd name="T10" fmla="*/ 0 w 2880000"/>
                  <a:gd name="T11" fmla="*/ 1080000 h 2556000"/>
                  <a:gd name="T12" fmla="*/ 36000 w 2880000"/>
                  <a:gd name="T13" fmla="*/ 1404000 h 2556000"/>
                  <a:gd name="T14" fmla="*/ 108000 w 2880000"/>
                  <a:gd name="T15" fmla="*/ 1620000 h 2556000"/>
                  <a:gd name="T16" fmla="*/ 216000 w 2880000"/>
                  <a:gd name="T17" fmla="*/ 1908000 h 2556000"/>
                  <a:gd name="T18" fmla="*/ 360000 w 2880000"/>
                  <a:gd name="T19" fmla="*/ 2052000 h 2556000"/>
                  <a:gd name="T20" fmla="*/ 540000 w 2880000"/>
                  <a:gd name="T21" fmla="*/ 2232000 h 2556000"/>
                  <a:gd name="T22" fmla="*/ 828000 w 2880000"/>
                  <a:gd name="T23" fmla="*/ 2412000 h 2556000"/>
                  <a:gd name="T24" fmla="*/ 1188000 w 2880000"/>
                  <a:gd name="T25" fmla="*/ 2520000 h 2556000"/>
                  <a:gd name="T26" fmla="*/ 1512000 w 2880000"/>
                  <a:gd name="T27" fmla="*/ 2556000 h 2556000"/>
                  <a:gd name="T28" fmla="*/ 1872000 w 2880000"/>
                  <a:gd name="T29" fmla="*/ 2520000 h 2556000"/>
                  <a:gd name="T30" fmla="*/ 2196000 w 2880000"/>
                  <a:gd name="T31" fmla="*/ 2340000 h 2556000"/>
                  <a:gd name="T32" fmla="*/ 2448000 w 2880000"/>
                  <a:gd name="T33" fmla="*/ 2160000 h 2556000"/>
                  <a:gd name="T34" fmla="*/ 2628000 w 2880000"/>
                  <a:gd name="T35" fmla="*/ 1980000 h 2556000"/>
                  <a:gd name="T36" fmla="*/ 2736000 w 2880000"/>
                  <a:gd name="T37" fmla="*/ 1800000 h 2556000"/>
                  <a:gd name="T38" fmla="*/ 2844000 w 2880000"/>
                  <a:gd name="T39" fmla="*/ 1620000 h 2556000"/>
                  <a:gd name="T40" fmla="*/ 2880000 w 2880000"/>
                  <a:gd name="T41" fmla="*/ 1476000 h 2556000"/>
                  <a:gd name="T42" fmla="*/ 2808000 w 2880000"/>
                  <a:gd name="T43" fmla="*/ 1368000 h 2556000"/>
                  <a:gd name="T44" fmla="*/ 1404000 w 2880000"/>
                  <a:gd name="T45" fmla="*/ 1440000 h 2556000"/>
                  <a:gd name="T46" fmla="*/ 1332000 w 2880000"/>
                  <a:gd name="T47" fmla="*/ 1440000 h 2556000"/>
                  <a:gd name="T48" fmla="*/ 1224000 w 2880000"/>
                  <a:gd name="T49" fmla="*/ 1368000 h 2556000"/>
                  <a:gd name="T50" fmla="*/ 1188000 w 2880000"/>
                  <a:gd name="T51" fmla="*/ 1296000 h 2556000"/>
                  <a:gd name="T52" fmla="*/ 576000 w 2880000"/>
                  <a:gd name="T53" fmla="*/ 0 h 25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80000" h="2556000">
                    <a:moveTo>
                      <a:pt x="576000" y="0"/>
                    </a:moveTo>
                    <a:lnTo>
                      <a:pt x="396000" y="108000"/>
                    </a:lnTo>
                    <a:lnTo>
                      <a:pt x="288000" y="288000"/>
                    </a:lnTo>
                    <a:lnTo>
                      <a:pt x="144000" y="504000"/>
                    </a:lnTo>
                    <a:lnTo>
                      <a:pt x="36000" y="792000"/>
                    </a:lnTo>
                    <a:lnTo>
                      <a:pt x="0" y="1080000"/>
                    </a:lnTo>
                    <a:lnTo>
                      <a:pt x="36000" y="1404000"/>
                    </a:lnTo>
                    <a:lnTo>
                      <a:pt x="108000" y="1620000"/>
                    </a:lnTo>
                    <a:lnTo>
                      <a:pt x="216000" y="1908000"/>
                    </a:lnTo>
                    <a:lnTo>
                      <a:pt x="360000" y="2052000"/>
                    </a:lnTo>
                    <a:lnTo>
                      <a:pt x="540000" y="2232000"/>
                    </a:lnTo>
                    <a:lnTo>
                      <a:pt x="828000" y="2412000"/>
                    </a:lnTo>
                    <a:lnTo>
                      <a:pt x="1188000" y="2520000"/>
                    </a:lnTo>
                    <a:lnTo>
                      <a:pt x="1512000" y="2556000"/>
                    </a:lnTo>
                    <a:lnTo>
                      <a:pt x="1872000" y="2520000"/>
                    </a:lnTo>
                    <a:lnTo>
                      <a:pt x="2196000" y="2340000"/>
                    </a:lnTo>
                    <a:lnTo>
                      <a:pt x="2448000" y="2160000"/>
                    </a:lnTo>
                    <a:lnTo>
                      <a:pt x="2628000" y="1980000"/>
                    </a:lnTo>
                    <a:lnTo>
                      <a:pt x="2736000" y="1800000"/>
                    </a:lnTo>
                    <a:lnTo>
                      <a:pt x="2844000" y="1620000"/>
                    </a:lnTo>
                    <a:lnTo>
                      <a:pt x="2880000" y="1476000"/>
                    </a:lnTo>
                    <a:lnTo>
                      <a:pt x="2808000" y="1368000"/>
                    </a:lnTo>
                    <a:lnTo>
                      <a:pt x="1404000" y="1440000"/>
                    </a:lnTo>
                    <a:lnTo>
                      <a:pt x="1332000" y="1440000"/>
                    </a:lnTo>
                    <a:lnTo>
                      <a:pt x="1224000" y="1368000"/>
                    </a:lnTo>
                    <a:lnTo>
                      <a:pt x="1188000" y="1296000"/>
                    </a:lnTo>
                    <a:lnTo>
                      <a:pt x="5760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4" name="Freeform 15"/>
              <p:cNvSpPr>
                <a:spLocks/>
              </p:cNvSpPr>
              <p:nvPr/>
            </p:nvSpPr>
            <p:spPr bwMode="auto">
              <a:xfrm>
                <a:off x="106716093" y="108423082"/>
                <a:ext cx="459866" cy="932949"/>
              </a:xfrm>
              <a:custGeom>
                <a:avLst/>
                <a:gdLst>
                  <a:gd name="T0" fmla="*/ 576000 w 2196000"/>
                  <a:gd name="T1" fmla="*/ 216000 h 3928940"/>
                  <a:gd name="T2" fmla="*/ 504000 w 2196000"/>
                  <a:gd name="T3" fmla="*/ 72000 h 3928940"/>
                  <a:gd name="T4" fmla="*/ 396000 w 2196000"/>
                  <a:gd name="T5" fmla="*/ 36000 h 3928940"/>
                  <a:gd name="T6" fmla="*/ 288000 w 2196000"/>
                  <a:gd name="T7" fmla="*/ 0 h 3928940"/>
                  <a:gd name="T8" fmla="*/ 180000 w 2196000"/>
                  <a:gd name="T9" fmla="*/ 36000 h 3928940"/>
                  <a:gd name="T10" fmla="*/ 72000 w 2196000"/>
                  <a:gd name="T11" fmla="*/ 72000 h 3928940"/>
                  <a:gd name="T12" fmla="*/ 36000 w 2196000"/>
                  <a:gd name="T13" fmla="*/ 144000 h 3928940"/>
                  <a:gd name="T14" fmla="*/ 0 w 2196000"/>
                  <a:gd name="T15" fmla="*/ 216000 h 3928940"/>
                  <a:gd name="T16" fmla="*/ 0 w 2196000"/>
                  <a:gd name="T17" fmla="*/ 288000 h 3928940"/>
                  <a:gd name="T18" fmla="*/ 108000 w 2196000"/>
                  <a:gd name="T19" fmla="*/ 1800000 h 3928940"/>
                  <a:gd name="T20" fmla="*/ 144000 w 2196000"/>
                  <a:gd name="T21" fmla="*/ 1908000 h 3928940"/>
                  <a:gd name="T22" fmla="*/ 180000 w 2196000"/>
                  <a:gd name="T23" fmla="*/ 1980000 h 3928940"/>
                  <a:gd name="T24" fmla="*/ 288000 w 2196000"/>
                  <a:gd name="T25" fmla="*/ 2016000 h 3928940"/>
                  <a:gd name="T26" fmla="*/ 1368000 w 2196000"/>
                  <a:gd name="T27" fmla="*/ 2664000 h 3928940"/>
                  <a:gd name="T28" fmla="*/ 1944000 w 2196000"/>
                  <a:gd name="T29" fmla="*/ 3852000 h 3928940"/>
                  <a:gd name="T30" fmla="*/ 2078713 w 2196000"/>
                  <a:gd name="T31" fmla="*/ 3924289 h 3928940"/>
                  <a:gd name="T32" fmla="*/ 2160000 w 2196000"/>
                  <a:gd name="T33" fmla="*/ 3924000 h 3928940"/>
                  <a:gd name="T34" fmla="*/ 2196000 w 2196000"/>
                  <a:gd name="T35" fmla="*/ 3816000 h 3928940"/>
                  <a:gd name="T36" fmla="*/ 2196000 w 2196000"/>
                  <a:gd name="T37" fmla="*/ 3672000 h 3928940"/>
                  <a:gd name="T38" fmla="*/ 1620000 w 2196000"/>
                  <a:gd name="T39" fmla="*/ 2448000 h 3928940"/>
                  <a:gd name="T40" fmla="*/ 540000 w 2196000"/>
                  <a:gd name="T41" fmla="*/ 1656000 h 3928940"/>
                  <a:gd name="T42" fmla="*/ 576000 w 2196000"/>
                  <a:gd name="T43" fmla="*/ 216000 h 3928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96000" h="3928940">
                    <a:moveTo>
                      <a:pt x="576000" y="216000"/>
                    </a:moveTo>
                    <a:lnTo>
                      <a:pt x="504000" y="72000"/>
                    </a:lnTo>
                    <a:lnTo>
                      <a:pt x="396000" y="36000"/>
                    </a:lnTo>
                    <a:lnTo>
                      <a:pt x="288000" y="0"/>
                    </a:lnTo>
                    <a:lnTo>
                      <a:pt x="180000" y="36000"/>
                    </a:lnTo>
                    <a:lnTo>
                      <a:pt x="72000" y="72000"/>
                    </a:lnTo>
                    <a:lnTo>
                      <a:pt x="36000" y="144000"/>
                    </a:lnTo>
                    <a:lnTo>
                      <a:pt x="0" y="216000"/>
                    </a:lnTo>
                    <a:lnTo>
                      <a:pt x="0" y="288000"/>
                    </a:lnTo>
                    <a:lnTo>
                      <a:pt x="108000" y="1800000"/>
                    </a:lnTo>
                    <a:lnTo>
                      <a:pt x="144000" y="1908000"/>
                    </a:lnTo>
                    <a:lnTo>
                      <a:pt x="180000" y="1980000"/>
                    </a:lnTo>
                    <a:lnTo>
                      <a:pt x="288000" y="2016000"/>
                    </a:lnTo>
                    <a:lnTo>
                      <a:pt x="1368000" y="2664000"/>
                    </a:lnTo>
                    <a:lnTo>
                      <a:pt x="1944000" y="3852000"/>
                    </a:lnTo>
                    <a:cubicBezTo>
                      <a:pt x="2059409" y="3928940"/>
                      <a:pt x="2008736" y="3923532"/>
                      <a:pt x="2078713" y="3924289"/>
                    </a:cubicBezTo>
                    <a:lnTo>
                      <a:pt x="2160000" y="3924000"/>
                    </a:lnTo>
                    <a:lnTo>
                      <a:pt x="2196000" y="3816000"/>
                    </a:lnTo>
                    <a:lnTo>
                      <a:pt x="2196000" y="3672000"/>
                    </a:lnTo>
                    <a:lnTo>
                      <a:pt x="1620000" y="2448000"/>
                    </a:lnTo>
                    <a:lnTo>
                      <a:pt x="540000" y="1656000"/>
                    </a:lnTo>
                    <a:lnTo>
                      <a:pt x="576000" y="216000"/>
                    </a:lnTo>
                    <a:close/>
                  </a:path>
                </a:pathLst>
              </a:custGeom>
              <a:solidFill>
                <a:srgbClr val="FFCC00"/>
              </a:solidFill>
              <a:ln w="9525" cap="flat" cmpd="sng" algn="ctr">
                <a:solidFill>
                  <a:srgbClr val="FF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5" name="Freeform 16"/>
              <p:cNvSpPr>
                <a:spLocks/>
              </p:cNvSpPr>
              <p:nvPr/>
            </p:nvSpPr>
            <p:spPr bwMode="auto">
              <a:xfrm>
                <a:off x="106987489" y="108303404"/>
                <a:ext cx="256319" cy="1017260"/>
              </a:xfrm>
              <a:custGeom>
                <a:avLst/>
                <a:gdLst>
                  <a:gd name="T0" fmla="*/ 576000 w 1224000"/>
                  <a:gd name="T1" fmla="*/ 252000 h 4284000"/>
                  <a:gd name="T2" fmla="*/ 504000 w 1224000"/>
                  <a:gd name="T3" fmla="*/ 108000 h 4284000"/>
                  <a:gd name="T4" fmla="*/ 396000 w 1224000"/>
                  <a:gd name="T5" fmla="*/ 36000 h 4284000"/>
                  <a:gd name="T6" fmla="*/ 252000 w 1224000"/>
                  <a:gd name="T7" fmla="*/ 0 h 4284000"/>
                  <a:gd name="T8" fmla="*/ 144000 w 1224000"/>
                  <a:gd name="T9" fmla="*/ 72000 h 4284000"/>
                  <a:gd name="T10" fmla="*/ 36000 w 1224000"/>
                  <a:gd name="T11" fmla="*/ 144000 h 4284000"/>
                  <a:gd name="T12" fmla="*/ 0 w 1224000"/>
                  <a:gd name="T13" fmla="*/ 252000 h 4284000"/>
                  <a:gd name="T14" fmla="*/ 72000 w 1224000"/>
                  <a:gd name="T15" fmla="*/ 1980000 h 4284000"/>
                  <a:gd name="T16" fmla="*/ 108000 w 1224000"/>
                  <a:gd name="T17" fmla="*/ 2124000 h 4284000"/>
                  <a:gd name="T18" fmla="*/ 792000 w 1224000"/>
                  <a:gd name="T19" fmla="*/ 3024000 h 4284000"/>
                  <a:gd name="T20" fmla="*/ 900000 w 1224000"/>
                  <a:gd name="T21" fmla="*/ 4212000 h 4284000"/>
                  <a:gd name="T22" fmla="*/ 972000 w 1224000"/>
                  <a:gd name="T23" fmla="*/ 4284000 h 4284000"/>
                  <a:gd name="T24" fmla="*/ 1044000 w 1224000"/>
                  <a:gd name="T25" fmla="*/ 4284000 h 4284000"/>
                  <a:gd name="T26" fmla="*/ 1116000 w 1224000"/>
                  <a:gd name="T27" fmla="*/ 4284000 h 4284000"/>
                  <a:gd name="T28" fmla="*/ 1152000 w 1224000"/>
                  <a:gd name="T29" fmla="*/ 4176000 h 4284000"/>
                  <a:gd name="T30" fmla="*/ 1224000 w 1224000"/>
                  <a:gd name="T31" fmla="*/ 4032000 h 4284000"/>
                  <a:gd name="T32" fmla="*/ 1116000 w 1224000"/>
                  <a:gd name="T33" fmla="*/ 2916000 h 4284000"/>
                  <a:gd name="T34" fmla="*/ 468000 w 1224000"/>
                  <a:gd name="T35" fmla="*/ 1800000 h 4284000"/>
                  <a:gd name="T36" fmla="*/ 576000 w 1224000"/>
                  <a:gd name="T37" fmla="*/ 252000 h 42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4000" h="4284000">
                    <a:moveTo>
                      <a:pt x="576000" y="252000"/>
                    </a:moveTo>
                    <a:lnTo>
                      <a:pt x="504000" y="108000"/>
                    </a:lnTo>
                    <a:lnTo>
                      <a:pt x="396000" y="36000"/>
                    </a:lnTo>
                    <a:lnTo>
                      <a:pt x="252000" y="0"/>
                    </a:lnTo>
                    <a:lnTo>
                      <a:pt x="144000" y="72000"/>
                    </a:lnTo>
                    <a:lnTo>
                      <a:pt x="36000" y="144000"/>
                    </a:lnTo>
                    <a:lnTo>
                      <a:pt x="0" y="252000"/>
                    </a:lnTo>
                    <a:lnTo>
                      <a:pt x="72000" y="1980000"/>
                    </a:lnTo>
                    <a:lnTo>
                      <a:pt x="108000" y="2124000"/>
                    </a:lnTo>
                    <a:lnTo>
                      <a:pt x="792000" y="3024000"/>
                    </a:lnTo>
                    <a:lnTo>
                      <a:pt x="900000" y="4212000"/>
                    </a:lnTo>
                    <a:lnTo>
                      <a:pt x="972000" y="4284000"/>
                    </a:lnTo>
                    <a:lnTo>
                      <a:pt x="1044000" y="4284000"/>
                    </a:lnTo>
                    <a:lnTo>
                      <a:pt x="1116000" y="4284000"/>
                    </a:lnTo>
                    <a:lnTo>
                      <a:pt x="1152000" y="4176000"/>
                    </a:lnTo>
                    <a:lnTo>
                      <a:pt x="1224000" y="4032000"/>
                    </a:lnTo>
                    <a:lnTo>
                      <a:pt x="1116000" y="2916000"/>
                    </a:lnTo>
                    <a:lnTo>
                      <a:pt x="468000" y="1800000"/>
                    </a:lnTo>
                    <a:lnTo>
                      <a:pt x="576000" y="252000"/>
                    </a:lnTo>
                    <a:close/>
                  </a:path>
                </a:pathLst>
              </a:custGeom>
              <a:solidFill>
                <a:srgbClr val="FF3399"/>
              </a:solidFill>
              <a:ln w="9525" cap="flat" cmpd="sng" algn="ctr">
                <a:solidFill>
                  <a:srgbClr val="FF3399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6" name="Freeform 17"/>
              <p:cNvSpPr>
                <a:spLocks/>
              </p:cNvSpPr>
              <p:nvPr/>
            </p:nvSpPr>
            <p:spPr bwMode="auto">
              <a:xfrm>
                <a:off x="107221192" y="108247840"/>
                <a:ext cx="173392" cy="1060002"/>
              </a:xfrm>
              <a:custGeom>
                <a:avLst/>
                <a:gdLst>
                  <a:gd name="T0" fmla="*/ 828000 w 828000"/>
                  <a:gd name="T1" fmla="*/ 306000 h 4464000"/>
                  <a:gd name="T2" fmla="*/ 792000 w 828000"/>
                  <a:gd name="T3" fmla="*/ 162000 h 4464000"/>
                  <a:gd name="T4" fmla="*/ 684000 w 828000"/>
                  <a:gd name="T5" fmla="*/ 54000 h 4464000"/>
                  <a:gd name="T6" fmla="*/ 576000 w 828000"/>
                  <a:gd name="T7" fmla="*/ 0 h 4464000"/>
                  <a:gd name="T8" fmla="*/ 486000 w 828000"/>
                  <a:gd name="T9" fmla="*/ 0 h 4464000"/>
                  <a:gd name="T10" fmla="*/ 378000 w 828000"/>
                  <a:gd name="T11" fmla="*/ 18000 h 4464000"/>
                  <a:gd name="T12" fmla="*/ 324000 w 828000"/>
                  <a:gd name="T13" fmla="*/ 54000 h 4464000"/>
                  <a:gd name="T14" fmla="*/ 270000 w 828000"/>
                  <a:gd name="T15" fmla="*/ 126000 h 4464000"/>
                  <a:gd name="T16" fmla="*/ 234000 w 828000"/>
                  <a:gd name="T17" fmla="*/ 198000 h 4464000"/>
                  <a:gd name="T18" fmla="*/ 198000 w 828000"/>
                  <a:gd name="T19" fmla="*/ 306000 h 4464000"/>
                  <a:gd name="T20" fmla="*/ 0 w 828000"/>
                  <a:gd name="T21" fmla="*/ 1980000 h 4464000"/>
                  <a:gd name="T22" fmla="*/ 234000 w 828000"/>
                  <a:gd name="T23" fmla="*/ 3168000 h 4464000"/>
                  <a:gd name="T24" fmla="*/ 108000 w 828000"/>
                  <a:gd name="T25" fmla="*/ 4302000 h 4464000"/>
                  <a:gd name="T26" fmla="*/ 126000 w 828000"/>
                  <a:gd name="T27" fmla="*/ 4392000 h 4464000"/>
                  <a:gd name="T28" fmla="*/ 198000 w 828000"/>
                  <a:gd name="T29" fmla="*/ 4446000 h 4464000"/>
                  <a:gd name="T30" fmla="*/ 270000 w 828000"/>
                  <a:gd name="T31" fmla="*/ 4464000 h 4464000"/>
                  <a:gd name="T32" fmla="*/ 342000 w 828000"/>
                  <a:gd name="T33" fmla="*/ 4446000 h 4464000"/>
                  <a:gd name="T34" fmla="*/ 396000 w 828000"/>
                  <a:gd name="T35" fmla="*/ 4392000 h 4464000"/>
                  <a:gd name="T36" fmla="*/ 432000 w 828000"/>
                  <a:gd name="T37" fmla="*/ 4320000 h 4464000"/>
                  <a:gd name="T38" fmla="*/ 594000 w 828000"/>
                  <a:gd name="T39" fmla="*/ 3132000 h 4464000"/>
                  <a:gd name="T40" fmla="*/ 450000 w 828000"/>
                  <a:gd name="T41" fmla="*/ 1926000 h 4464000"/>
                  <a:gd name="T42" fmla="*/ 828000 w 828000"/>
                  <a:gd name="T43" fmla="*/ 306000 h 446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8000" h="4464000">
                    <a:moveTo>
                      <a:pt x="828000" y="306000"/>
                    </a:moveTo>
                    <a:lnTo>
                      <a:pt x="792000" y="162000"/>
                    </a:lnTo>
                    <a:lnTo>
                      <a:pt x="684000" y="54000"/>
                    </a:lnTo>
                    <a:lnTo>
                      <a:pt x="576000" y="0"/>
                    </a:lnTo>
                    <a:lnTo>
                      <a:pt x="486000" y="0"/>
                    </a:lnTo>
                    <a:lnTo>
                      <a:pt x="378000" y="18000"/>
                    </a:lnTo>
                    <a:lnTo>
                      <a:pt x="324000" y="54000"/>
                    </a:lnTo>
                    <a:lnTo>
                      <a:pt x="270000" y="126000"/>
                    </a:lnTo>
                    <a:lnTo>
                      <a:pt x="234000" y="198000"/>
                    </a:lnTo>
                    <a:lnTo>
                      <a:pt x="198000" y="306000"/>
                    </a:lnTo>
                    <a:lnTo>
                      <a:pt x="0" y="1980000"/>
                    </a:lnTo>
                    <a:lnTo>
                      <a:pt x="234000" y="3168000"/>
                    </a:lnTo>
                    <a:lnTo>
                      <a:pt x="108000" y="4302000"/>
                    </a:lnTo>
                    <a:lnTo>
                      <a:pt x="126000" y="4392000"/>
                    </a:lnTo>
                    <a:lnTo>
                      <a:pt x="198000" y="4446000"/>
                    </a:lnTo>
                    <a:lnTo>
                      <a:pt x="270000" y="4464000"/>
                    </a:lnTo>
                    <a:lnTo>
                      <a:pt x="342000" y="4446000"/>
                    </a:lnTo>
                    <a:lnTo>
                      <a:pt x="396000" y="4392000"/>
                    </a:lnTo>
                    <a:lnTo>
                      <a:pt x="432000" y="4320000"/>
                    </a:lnTo>
                    <a:lnTo>
                      <a:pt x="594000" y="3132000"/>
                    </a:lnTo>
                    <a:lnTo>
                      <a:pt x="450000" y="1926000"/>
                    </a:lnTo>
                    <a:lnTo>
                      <a:pt x="828000" y="306000"/>
                    </a:lnTo>
                    <a:close/>
                  </a:path>
                </a:pathLst>
              </a:custGeom>
              <a:solidFill>
                <a:srgbClr val="0099FF"/>
              </a:solidFill>
              <a:ln w="9525" cap="flat" cmpd="sng" algn="ctr">
                <a:solidFill>
                  <a:srgbClr val="0099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7" name="Freeform 18"/>
              <p:cNvSpPr>
                <a:spLocks/>
              </p:cNvSpPr>
              <p:nvPr/>
            </p:nvSpPr>
            <p:spPr bwMode="auto">
              <a:xfrm>
                <a:off x="107311657" y="108700905"/>
                <a:ext cx="361862" cy="517179"/>
              </a:xfrm>
              <a:custGeom>
                <a:avLst/>
                <a:gdLst>
                  <a:gd name="T0" fmla="*/ 36000 w 1728000"/>
                  <a:gd name="T1" fmla="*/ 18000 h 2178000"/>
                  <a:gd name="T2" fmla="*/ 1116000 w 1728000"/>
                  <a:gd name="T3" fmla="*/ 684000 h 2178000"/>
                  <a:gd name="T4" fmla="*/ 1728000 w 1728000"/>
                  <a:gd name="T5" fmla="*/ 1998000 h 2178000"/>
                  <a:gd name="T6" fmla="*/ 1728000 w 1728000"/>
                  <a:gd name="T7" fmla="*/ 2088000 h 2178000"/>
                  <a:gd name="T8" fmla="*/ 1692000 w 1728000"/>
                  <a:gd name="T9" fmla="*/ 2142000 h 2178000"/>
                  <a:gd name="T10" fmla="*/ 1638000 w 1728000"/>
                  <a:gd name="T11" fmla="*/ 2178000 h 2178000"/>
                  <a:gd name="T12" fmla="*/ 1602000 w 1728000"/>
                  <a:gd name="T13" fmla="*/ 2178000 h 2178000"/>
                  <a:gd name="T14" fmla="*/ 1548000 w 1728000"/>
                  <a:gd name="T15" fmla="*/ 2178000 h 2178000"/>
                  <a:gd name="T16" fmla="*/ 1476000 w 1728000"/>
                  <a:gd name="T17" fmla="*/ 2160000 h 2178000"/>
                  <a:gd name="T18" fmla="*/ 1422000 w 1728000"/>
                  <a:gd name="T19" fmla="*/ 2088000 h 2178000"/>
                  <a:gd name="T20" fmla="*/ 1386000 w 1728000"/>
                  <a:gd name="T21" fmla="*/ 2034000 h 2178000"/>
                  <a:gd name="T22" fmla="*/ 954000 w 1728000"/>
                  <a:gd name="T23" fmla="*/ 1044000 h 2178000"/>
                  <a:gd name="T24" fmla="*/ 90000 w 1728000"/>
                  <a:gd name="T25" fmla="*/ 576000 h 2178000"/>
                  <a:gd name="T26" fmla="*/ 0 w 1728000"/>
                  <a:gd name="T27" fmla="*/ 0 h 2178000"/>
                  <a:gd name="T28" fmla="*/ 36000 w 1728000"/>
                  <a:gd name="T29" fmla="*/ 18000 h 21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8000" h="2178000">
                    <a:moveTo>
                      <a:pt x="36000" y="18000"/>
                    </a:moveTo>
                    <a:lnTo>
                      <a:pt x="1116000" y="684000"/>
                    </a:lnTo>
                    <a:lnTo>
                      <a:pt x="1728000" y="1998000"/>
                    </a:lnTo>
                    <a:lnTo>
                      <a:pt x="1728000" y="2088000"/>
                    </a:lnTo>
                    <a:lnTo>
                      <a:pt x="1692000" y="2142000"/>
                    </a:lnTo>
                    <a:lnTo>
                      <a:pt x="1638000" y="2178000"/>
                    </a:lnTo>
                    <a:lnTo>
                      <a:pt x="1602000" y="2178000"/>
                    </a:lnTo>
                    <a:lnTo>
                      <a:pt x="1548000" y="2178000"/>
                    </a:lnTo>
                    <a:lnTo>
                      <a:pt x="1476000" y="2160000"/>
                    </a:lnTo>
                    <a:lnTo>
                      <a:pt x="1422000" y="2088000"/>
                    </a:lnTo>
                    <a:lnTo>
                      <a:pt x="1386000" y="2034000"/>
                    </a:lnTo>
                    <a:lnTo>
                      <a:pt x="954000" y="1044000"/>
                    </a:lnTo>
                    <a:lnTo>
                      <a:pt x="90000" y="576000"/>
                    </a:lnTo>
                    <a:lnTo>
                      <a:pt x="0" y="0"/>
                    </a:lnTo>
                    <a:lnTo>
                      <a:pt x="36000" y="18000"/>
                    </a:lnTo>
                    <a:close/>
                  </a:path>
                </a:pathLst>
              </a:custGeom>
              <a:solidFill>
                <a:srgbClr val="0066FF"/>
              </a:solidFill>
              <a:ln w="9525" cap="flat" cmpd="sng" algn="ctr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8" name="Freeform 19"/>
              <p:cNvSpPr>
                <a:spLocks/>
              </p:cNvSpPr>
              <p:nvPr/>
            </p:nvSpPr>
            <p:spPr bwMode="auto">
              <a:xfrm>
                <a:off x="106317449" y="108769912"/>
                <a:ext cx="191224" cy="362959"/>
              </a:xfrm>
              <a:custGeom>
                <a:avLst/>
                <a:gdLst>
                  <a:gd name="T0" fmla="*/ 576000 w 900000"/>
                  <a:gd name="T1" fmla="*/ 0 h 1656000"/>
                  <a:gd name="T2" fmla="*/ 396000 w 900000"/>
                  <a:gd name="T3" fmla="*/ 144000 h 1656000"/>
                  <a:gd name="T4" fmla="*/ 288000 w 900000"/>
                  <a:gd name="T5" fmla="*/ 288000 h 1656000"/>
                  <a:gd name="T6" fmla="*/ 216000 w 900000"/>
                  <a:gd name="T7" fmla="*/ 432000 h 1656000"/>
                  <a:gd name="T8" fmla="*/ 144000 w 900000"/>
                  <a:gd name="T9" fmla="*/ 576000 h 1656000"/>
                  <a:gd name="T10" fmla="*/ 72000 w 900000"/>
                  <a:gd name="T11" fmla="*/ 720000 h 1656000"/>
                  <a:gd name="T12" fmla="*/ 36000 w 900000"/>
                  <a:gd name="T13" fmla="*/ 828000 h 1656000"/>
                  <a:gd name="T14" fmla="*/ 0 w 900000"/>
                  <a:gd name="T15" fmla="*/ 1044000 h 1656000"/>
                  <a:gd name="T16" fmla="*/ 0 w 900000"/>
                  <a:gd name="T17" fmla="*/ 1188000 h 1656000"/>
                  <a:gd name="T18" fmla="*/ 0 w 900000"/>
                  <a:gd name="T19" fmla="*/ 1296000 h 1656000"/>
                  <a:gd name="T20" fmla="*/ 0 w 900000"/>
                  <a:gd name="T21" fmla="*/ 1404000 h 1656000"/>
                  <a:gd name="T22" fmla="*/ 36000 w 900000"/>
                  <a:gd name="T23" fmla="*/ 1512000 h 1656000"/>
                  <a:gd name="T24" fmla="*/ 72000 w 900000"/>
                  <a:gd name="T25" fmla="*/ 1656000 h 1656000"/>
                  <a:gd name="T26" fmla="*/ 900000 w 900000"/>
                  <a:gd name="T27" fmla="*/ 792000 h 1656000"/>
                  <a:gd name="T28" fmla="*/ 576000 w 900000"/>
                  <a:gd name="T29" fmla="*/ 0 h 16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0000" h="1656000">
                    <a:moveTo>
                      <a:pt x="576000" y="0"/>
                    </a:moveTo>
                    <a:lnTo>
                      <a:pt x="396000" y="144000"/>
                    </a:lnTo>
                    <a:lnTo>
                      <a:pt x="288000" y="288000"/>
                    </a:lnTo>
                    <a:lnTo>
                      <a:pt x="216000" y="432000"/>
                    </a:lnTo>
                    <a:lnTo>
                      <a:pt x="144000" y="576000"/>
                    </a:lnTo>
                    <a:lnTo>
                      <a:pt x="72000" y="720000"/>
                    </a:lnTo>
                    <a:lnTo>
                      <a:pt x="36000" y="828000"/>
                    </a:lnTo>
                    <a:lnTo>
                      <a:pt x="0" y="1044000"/>
                    </a:lnTo>
                    <a:lnTo>
                      <a:pt x="0" y="1188000"/>
                    </a:lnTo>
                    <a:lnTo>
                      <a:pt x="0" y="1296000"/>
                    </a:lnTo>
                    <a:lnTo>
                      <a:pt x="0" y="1404000"/>
                    </a:lnTo>
                    <a:lnTo>
                      <a:pt x="36000" y="1512000"/>
                    </a:lnTo>
                    <a:lnTo>
                      <a:pt x="72000" y="1656000"/>
                    </a:lnTo>
                    <a:lnTo>
                      <a:pt x="900000" y="792000"/>
                    </a:lnTo>
                    <a:lnTo>
                      <a:pt x="576000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008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69" name="Freeform 20"/>
              <p:cNvSpPr>
                <a:spLocks/>
              </p:cNvSpPr>
              <p:nvPr/>
            </p:nvSpPr>
            <p:spPr bwMode="auto">
              <a:xfrm>
                <a:off x="106332158" y="108943501"/>
                <a:ext cx="235354" cy="323507"/>
              </a:xfrm>
              <a:custGeom>
                <a:avLst/>
                <a:gdLst>
                  <a:gd name="T0" fmla="*/ 864000 w 1152000"/>
                  <a:gd name="T1" fmla="*/ 0 h 1476000"/>
                  <a:gd name="T2" fmla="*/ 1152000 w 1152000"/>
                  <a:gd name="T3" fmla="*/ 630000 h 1476000"/>
                  <a:gd name="T4" fmla="*/ 324000 w 1152000"/>
                  <a:gd name="T5" fmla="*/ 1476000 h 1476000"/>
                  <a:gd name="T6" fmla="*/ 234000 w 1152000"/>
                  <a:gd name="T7" fmla="*/ 1386000 h 1476000"/>
                  <a:gd name="T8" fmla="*/ 144000 w 1152000"/>
                  <a:gd name="T9" fmla="*/ 1296000 h 1476000"/>
                  <a:gd name="T10" fmla="*/ 54000 w 1152000"/>
                  <a:gd name="T11" fmla="*/ 1098000 h 1476000"/>
                  <a:gd name="T12" fmla="*/ 0 w 1152000"/>
                  <a:gd name="T13" fmla="*/ 864000 h 1476000"/>
                  <a:gd name="T14" fmla="*/ 864000 w 1152000"/>
                  <a:gd name="T15" fmla="*/ 0 h 147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2000" h="1476000">
                    <a:moveTo>
                      <a:pt x="864000" y="0"/>
                    </a:moveTo>
                    <a:lnTo>
                      <a:pt x="1152000" y="630000"/>
                    </a:lnTo>
                    <a:lnTo>
                      <a:pt x="324000" y="1476000"/>
                    </a:lnTo>
                    <a:lnTo>
                      <a:pt x="234000" y="1386000"/>
                    </a:lnTo>
                    <a:lnTo>
                      <a:pt x="144000" y="1296000"/>
                    </a:lnTo>
                    <a:lnTo>
                      <a:pt x="54000" y="1098000"/>
                    </a:lnTo>
                    <a:lnTo>
                      <a:pt x="0" y="864000"/>
                    </a:lnTo>
                    <a:lnTo>
                      <a:pt x="86400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70" name="Freeform 21"/>
              <p:cNvSpPr>
                <a:spLocks/>
              </p:cNvSpPr>
              <p:nvPr/>
            </p:nvSpPr>
            <p:spPr bwMode="auto">
              <a:xfrm>
                <a:off x="106398351" y="109081583"/>
                <a:ext cx="522191" cy="299836"/>
              </a:xfrm>
              <a:custGeom>
                <a:avLst/>
                <a:gdLst>
                  <a:gd name="T0" fmla="*/ 828000 w 2556000"/>
                  <a:gd name="T1" fmla="*/ 0 h 1368000"/>
                  <a:gd name="T2" fmla="*/ 864000 w 2556000"/>
                  <a:gd name="T3" fmla="*/ 72000 h 1368000"/>
                  <a:gd name="T4" fmla="*/ 900000 w 2556000"/>
                  <a:gd name="T5" fmla="*/ 126000 h 1368000"/>
                  <a:gd name="T6" fmla="*/ 972000 w 2556000"/>
                  <a:gd name="T7" fmla="*/ 162000 h 1368000"/>
                  <a:gd name="T8" fmla="*/ 2484000 w 2556000"/>
                  <a:gd name="T9" fmla="*/ 72000 h 1368000"/>
                  <a:gd name="T10" fmla="*/ 2556000 w 2556000"/>
                  <a:gd name="T11" fmla="*/ 180000 h 1368000"/>
                  <a:gd name="T12" fmla="*/ 2556000 w 2556000"/>
                  <a:gd name="T13" fmla="*/ 252000 h 1368000"/>
                  <a:gd name="T14" fmla="*/ 2502000 w 2556000"/>
                  <a:gd name="T15" fmla="*/ 360000 h 1368000"/>
                  <a:gd name="T16" fmla="*/ 2394000 w 2556000"/>
                  <a:gd name="T17" fmla="*/ 594000 h 1368000"/>
                  <a:gd name="T18" fmla="*/ 2322000 w 2556000"/>
                  <a:gd name="T19" fmla="*/ 720000 h 1368000"/>
                  <a:gd name="T20" fmla="*/ 2142000 w 2556000"/>
                  <a:gd name="T21" fmla="*/ 900000 h 1368000"/>
                  <a:gd name="T22" fmla="*/ 2016000 w 2556000"/>
                  <a:gd name="T23" fmla="*/ 1026000 h 1368000"/>
                  <a:gd name="T24" fmla="*/ 1836000 w 2556000"/>
                  <a:gd name="T25" fmla="*/ 1152000 h 1368000"/>
                  <a:gd name="T26" fmla="*/ 1692000 w 2556000"/>
                  <a:gd name="T27" fmla="*/ 1242000 h 1368000"/>
                  <a:gd name="T28" fmla="*/ 1512000 w 2556000"/>
                  <a:gd name="T29" fmla="*/ 1332000 h 1368000"/>
                  <a:gd name="T30" fmla="*/ 1296000 w 2556000"/>
                  <a:gd name="T31" fmla="*/ 1350000 h 1368000"/>
                  <a:gd name="T32" fmla="*/ 1152000 w 2556000"/>
                  <a:gd name="T33" fmla="*/ 1368000 h 1368000"/>
                  <a:gd name="T34" fmla="*/ 954000 w 2556000"/>
                  <a:gd name="T35" fmla="*/ 1350000 h 1368000"/>
                  <a:gd name="T36" fmla="*/ 792000 w 2556000"/>
                  <a:gd name="T37" fmla="*/ 1332000 h 1368000"/>
                  <a:gd name="T38" fmla="*/ 612000 w 2556000"/>
                  <a:gd name="T39" fmla="*/ 1278000 h 1368000"/>
                  <a:gd name="T40" fmla="*/ 432000 w 2556000"/>
                  <a:gd name="T41" fmla="*/ 1206000 h 1368000"/>
                  <a:gd name="T42" fmla="*/ 270000 w 2556000"/>
                  <a:gd name="T43" fmla="*/ 1098000 h 1368000"/>
                  <a:gd name="T44" fmla="*/ 126000 w 2556000"/>
                  <a:gd name="T45" fmla="*/ 990000 h 1368000"/>
                  <a:gd name="T46" fmla="*/ 0 w 2556000"/>
                  <a:gd name="T47" fmla="*/ 846000 h 1368000"/>
                  <a:gd name="T48" fmla="*/ 828000 w 2556000"/>
                  <a:gd name="T49" fmla="*/ 0 h 136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56000" h="1368000">
                    <a:moveTo>
                      <a:pt x="828000" y="0"/>
                    </a:moveTo>
                    <a:lnTo>
                      <a:pt x="864000" y="72000"/>
                    </a:lnTo>
                    <a:lnTo>
                      <a:pt x="900000" y="126000"/>
                    </a:lnTo>
                    <a:lnTo>
                      <a:pt x="972000" y="162000"/>
                    </a:lnTo>
                    <a:lnTo>
                      <a:pt x="2484000" y="72000"/>
                    </a:lnTo>
                    <a:lnTo>
                      <a:pt x="2556000" y="180000"/>
                    </a:lnTo>
                    <a:lnTo>
                      <a:pt x="2556000" y="252000"/>
                    </a:lnTo>
                    <a:lnTo>
                      <a:pt x="2502000" y="360000"/>
                    </a:lnTo>
                    <a:lnTo>
                      <a:pt x="2394000" y="594000"/>
                    </a:lnTo>
                    <a:lnTo>
                      <a:pt x="2322000" y="720000"/>
                    </a:lnTo>
                    <a:lnTo>
                      <a:pt x="2142000" y="900000"/>
                    </a:lnTo>
                    <a:lnTo>
                      <a:pt x="2016000" y="1026000"/>
                    </a:lnTo>
                    <a:lnTo>
                      <a:pt x="1836000" y="1152000"/>
                    </a:lnTo>
                    <a:lnTo>
                      <a:pt x="1692000" y="1242000"/>
                    </a:lnTo>
                    <a:lnTo>
                      <a:pt x="1512000" y="1332000"/>
                    </a:lnTo>
                    <a:lnTo>
                      <a:pt x="1296000" y="1350000"/>
                    </a:lnTo>
                    <a:lnTo>
                      <a:pt x="1152000" y="1368000"/>
                    </a:lnTo>
                    <a:lnTo>
                      <a:pt x="954000" y="1350000"/>
                    </a:lnTo>
                    <a:lnTo>
                      <a:pt x="792000" y="1332000"/>
                    </a:lnTo>
                    <a:lnTo>
                      <a:pt x="612000" y="1278000"/>
                    </a:lnTo>
                    <a:lnTo>
                      <a:pt x="432000" y="1206000"/>
                    </a:lnTo>
                    <a:lnTo>
                      <a:pt x="270000" y="1098000"/>
                    </a:lnTo>
                    <a:lnTo>
                      <a:pt x="126000" y="990000"/>
                    </a:lnTo>
                    <a:lnTo>
                      <a:pt x="0" y="846000"/>
                    </a:lnTo>
                    <a:lnTo>
                      <a:pt x="82800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 algn="ctr">
                <a:solidFill>
                  <a:srgbClr val="CCCCCC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09116150" y="107907233"/>
              <a:ext cx="1662730" cy="105437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FF9900"/>
                  </a:solidFill>
                  <a:effectLst/>
                  <a:latin typeface="돋움"/>
                  <a:ea typeface="돋움"/>
                </a:rPr>
                <a:t>걸음</a:t>
              </a:r>
              <a:endParaRPr lang="ko-KR" altLang="en-US" sz="3600" b="1" kern="10" spc="0">
                <a:ln w="9525" algn="ctr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/>
                <a:latin typeface="돋움"/>
                <a:ea typeface="돋움"/>
              </a:endParaRPr>
            </a:p>
          </p:txBody>
        </p:sp>
        <p:sp>
          <p:nvSpPr>
            <p:cNvPr id="40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10808150" y="107907233"/>
              <a:ext cx="3384000" cy="105437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/>
                  <a:latin typeface="돋움"/>
                  <a:ea typeface="돋움"/>
                </a:rPr>
                <a:t>요양병원</a:t>
              </a:r>
              <a:endParaRPr lang="ko-KR" altLang="en-US" sz="3600" b="1" kern="10" spc="0">
                <a:ln w="9525" algn="ctr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/>
                <a:latin typeface="돋움"/>
                <a:ea typeface="돋움"/>
              </a:endParaRPr>
            </a:p>
          </p:txBody>
        </p:sp>
        <p:sp>
          <p:nvSpPr>
            <p:cNvPr id="61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109188150" y="109039707"/>
              <a:ext cx="5040000" cy="30926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ko-KR" sz="3600" kern="10" spc="0" err="1" smtClean="0">
                  <a:ln w="9525" algn="ctr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3399"/>
                  </a:solidFill>
                  <a:effectLst/>
                  <a:latin typeface="Calisto MT"/>
                </a:rPr>
                <a:t>Hangeoleum</a:t>
              </a:r>
              <a:r>
                <a:rPr lang="en-US" altLang="ko-KR" sz="3600" kern="10" spc="0" smtClean="0">
                  <a:ln w="9525" algn="ctr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3399"/>
                  </a:solidFill>
                  <a:effectLst/>
                  <a:latin typeface="Calisto MT"/>
                </a:rPr>
                <a:t> Rehabilitation Hospital</a:t>
              </a:r>
              <a:endParaRPr lang="ko-KR" altLang="en-US" sz="3600" kern="10" spc="0">
                <a:ln w="9525" algn="ctr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/>
                <a:latin typeface="Calisto MT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048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197075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15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10" name="제목 1"/>
          <p:cNvSpPr txBox="1"/>
          <p:nvPr/>
        </p:nvSpPr>
        <p:spPr>
          <a:xfrm>
            <a:off x="1405890" y="381635"/>
            <a:ext cx="4186555" cy="7454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4. Mission, Vision</a:t>
            </a:r>
            <a:endParaRPr lang="ko-KR" altLang="en-US" sz="32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4125"/>
            <a:ext cx="7632848" cy="535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8" name="Group 31"/>
          <p:cNvGrpSpPr>
            <a:grpSpLocks/>
          </p:cNvGrpSpPr>
          <p:nvPr/>
        </p:nvGrpSpPr>
        <p:grpSpPr bwMode="auto">
          <a:xfrm>
            <a:off x="1950558" y="1634746"/>
            <a:ext cx="5006160" cy="4196350"/>
            <a:chOff x="106688263" y="107278852"/>
            <a:chExt cx="3777814" cy="4332552"/>
          </a:xfrm>
        </p:grpSpPr>
        <p:sp>
          <p:nvSpPr>
            <p:cNvPr id="49" name="AutoShape 32"/>
            <p:cNvSpPr>
              <a:spLocks noChangeArrowheads="1"/>
            </p:cNvSpPr>
            <p:nvPr/>
          </p:nvSpPr>
          <p:spPr bwMode="auto">
            <a:xfrm>
              <a:off x="106992150" y="110730708"/>
              <a:ext cx="3204000" cy="880696"/>
            </a:xfrm>
            <a:prstGeom prst="flowChartAlternateProcess">
              <a:avLst/>
            </a:prstGeom>
            <a:solidFill>
              <a:srgbClr val="FFCC00"/>
            </a:solidFill>
            <a:ln w="31750" algn="in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AutoShape 33"/>
            <p:cNvSpPr>
              <a:spLocks noChangeArrowheads="1"/>
            </p:cNvSpPr>
            <p:nvPr/>
          </p:nvSpPr>
          <p:spPr bwMode="auto">
            <a:xfrm>
              <a:off x="106688263" y="107278852"/>
              <a:ext cx="3777814" cy="722915"/>
            </a:xfrm>
            <a:prstGeom prst="flowChartAlternateProcess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6F616"/>
                </a:gs>
              </a:gsLst>
              <a:path path="shape">
                <a:fillToRect l="50000" t="50000" r="50000" b="50000"/>
              </a:path>
            </a:gradFill>
            <a:ln w="25400" algn="in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107061381" y="107418771"/>
              <a:ext cx="3008259" cy="4010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ko-KR" sz="3600" b="1" kern="10" spc="0" smtClean="0">
                  <a:ln w="22225">
                    <a:solidFill>
                      <a:srgbClr val="660033"/>
                    </a:solidFill>
                    <a:round/>
                    <a:headEnd/>
                    <a:tailEnd/>
                  </a:ln>
                  <a:solidFill>
                    <a:srgbClr val="660033"/>
                  </a:solidFill>
                  <a:effectLst>
                    <a:outerShdw dist="63500" dir="7612194" algn="ctr" rotWithShape="0">
                      <a:srgbClr val="868686">
                        <a:alpha val="50000"/>
                      </a:srgbClr>
                    </a:outerShdw>
                  </a:effectLst>
                  <a:latin typeface="맑은 고딕"/>
                  <a:ea typeface="맑은 고딕"/>
                </a:rPr>
                <a:t>MISSION &amp; VISION</a:t>
              </a:r>
              <a:endParaRPr lang="ko-KR" altLang="en-US" sz="3600" b="1" kern="10" spc="0">
                <a:ln w="22225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660033"/>
                </a:solidFill>
                <a:effectLst>
                  <a:outerShdw dist="63500" dir="7612194" algn="ctr" rotWithShape="0">
                    <a:srgbClr val="868686">
                      <a:alpha val="5000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52" name="AutoShape 35"/>
            <p:cNvSpPr>
              <a:spLocks noChangeArrowheads="1"/>
            </p:cNvSpPr>
            <p:nvPr/>
          </p:nvSpPr>
          <p:spPr bwMode="auto">
            <a:xfrm>
              <a:off x="106991421" y="108398204"/>
              <a:ext cx="3194818" cy="722915"/>
            </a:xfrm>
            <a:prstGeom prst="flowChartAlternateProcess">
              <a:avLst/>
            </a:prstGeom>
            <a:solidFill>
              <a:srgbClr val="66FFFF"/>
            </a:solidFill>
            <a:ln w="285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108343972" y="108538123"/>
              <a:ext cx="1655708" cy="40105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6600FF"/>
                    </a:solidFill>
                    <a:round/>
                    <a:headEnd/>
                    <a:tailEnd/>
                  </a:ln>
                  <a:solidFill>
                    <a:srgbClr val="6600FF"/>
                  </a:solidFill>
                  <a:effectLst/>
                  <a:latin typeface="맑은 고딕"/>
                  <a:ea typeface="맑은 고딕"/>
                </a:rPr>
                <a:t>중풍재활의 희망</a:t>
              </a:r>
              <a:endParaRPr lang="ko-KR" altLang="en-US" sz="3600" b="1" kern="10" spc="0">
                <a:ln w="9525" algn="ctr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54" name="AutoShape 37"/>
            <p:cNvSpPr>
              <a:spLocks noChangeArrowheads="1"/>
            </p:cNvSpPr>
            <p:nvPr/>
          </p:nvSpPr>
          <p:spPr bwMode="auto">
            <a:xfrm>
              <a:off x="106991421" y="109377638"/>
              <a:ext cx="3194818" cy="1002753"/>
            </a:xfrm>
            <a:prstGeom prst="flowChartAlternateProcess">
              <a:avLst/>
            </a:prstGeom>
            <a:solidFill>
              <a:srgbClr val="66FFFF"/>
            </a:solidFill>
            <a:ln w="285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107131340" y="108491484"/>
              <a:ext cx="1026073" cy="559676"/>
            </a:xfrm>
            <a:prstGeom prst="ellipse">
              <a:avLst/>
            </a:prstGeom>
            <a:noFill/>
            <a:ln w="38100" algn="in">
              <a:solidFill>
                <a:srgbClr val="0000FF"/>
              </a:solidFill>
              <a:round/>
              <a:headEnd/>
              <a:tailEnd/>
            </a:ln>
            <a:effectLst>
              <a:outerShdw dist="63500" dir="7612194" algn="ctr" rotWithShape="0">
                <a:srgbClr val="CCCCCC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107271259" y="108631403"/>
              <a:ext cx="746235" cy="2565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ko-KR" sz="3600" b="1" kern="10" spc="0" smtClean="0">
                  <a:ln w="15875" algn="ctr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3300"/>
                  </a:solidFill>
                  <a:effectLst>
                    <a:outerShdw dist="63500" dir="7612194" algn="ctr" rotWithShape="0">
                      <a:srgbClr val="868686">
                        <a:alpha val="50000"/>
                      </a:srgbClr>
                    </a:outerShdw>
                  </a:effectLst>
                  <a:latin typeface="맑은 고딕"/>
                  <a:ea typeface="맑은 고딕"/>
                </a:rPr>
                <a:t>MISSION</a:t>
              </a:r>
              <a:endParaRPr lang="ko-KR" altLang="en-US" sz="3600" b="1" kern="10" spc="0">
                <a:ln w="15875" algn="ctr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63500" dir="7612194" algn="ctr" rotWithShape="0">
                    <a:srgbClr val="868686">
                      <a:alpha val="5000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57" name="Oval 40"/>
            <p:cNvSpPr>
              <a:spLocks noChangeArrowheads="1"/>
            </p:cNvSpPr>
            <p:nvPr/>
          </p:nvSpPr>
          <p:spPr bwMode="auto">
            <a:xfrm>
              <a:off x="107177980" y="109587516"/>
              <a:ext cx="1026073" cy="559676"/>
            </a:xfrm>
            <a:prstGeom prst="ellipse">
              <a:avLst/>
            </a:prstGeom>
            <a:noFill/>
            <a:ln w="38100" algn="in">
              <a:solidFill>
                <a:srgbClr val="003300"/>
              </a:solidFill>
              <a:round/>
              <a:headEnd/>
              <a:tailEnd/>
            </a:ln>
            <a:effectLst>
              <a:outerShdw dist="63500" dir="7612194" algn="ctr" rotWithShape="0">
                <a:srgbClr val="CCCCCC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WordArt 41"/>
            <p:cNvSpPr>
              <a:spLocks noChangeArrowheads="1" noChangeShapeType="1" noTextEdit="1"/>
            </p:cNvSpPr>
            <p:nvPr/>
          </p:nvSpPr>
          <p:spPr bwMode="auto">
            <a:xfrm>
              <a:off x="107364539" y="109727435"/>
              <a:ext cx="676275" cy="2565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ko-KR" sz="3600" b="1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63500" dir="7612194" algn="ctr" rotWithShape="0">
                      <a:srgbClr val="868686">
                        <a:alpha val="50000"/>
                      </a:srgbClr>
                    </a:outerShdw>
                  </a:effectLst>
                  <a:latin typeface="맑은 고딕"/>
                  <a:ea typeface="맑은 고딕"/>
                </a:rPr>
                <a:t>VISION</a:t>
              </a:r>
              <a:endParaRPr lang="ko-KR" altLang="en-US" sz="3600" b="1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7612194" algn="ctr" rotWithShape="0">
                    <a:srgbClr val="868686">
                      <a:alpha val="5000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59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108367292" y="109494237"/>
              <a:ext cx="1655708" cy="20987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맑은 고딕"/>
                  <a:ea typeface="맑은 고딕"/>
                </a:rPr>
                <a:t>* 정성으로 앉게하고</a:t>
              </a:r>
              <a:endParaRPr lang="ko-KR" altLang="en-US" sz="3600" b="1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60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108367292" y="109797395"/>
              <a:ext cx="1469149" cy="20987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맑은 고딕"/>
                  <a:ea typeface="맑은 고딕"/>
                </a:rPr>
                <a:t>* 사랑으로 일으켜</a:t>
              </a:r>
              <a:endParaRPr lang="ko-KR" altLang="en-US" sz="3600" b="1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61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108367292" y="110077233"/>
              <a:ext cx="1655708" cy="20987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맑은 고딕"/>
                  <a:ea typeface="맑은 고딕"/>
                </a:rPr>
                <a:t>* 실력으로 걷게하자</a:t>
              </a:r>
              <a:endParaRPr lang="ko-KR" altLang="en-US" sz="3600" b="1" kern="10" spc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맑은 고딕"/>
                <a:ea typeface="맑은 고딕"/>
              </a:endParaRPr>
            </a:p>
          </p:txBody>
        </p:sp>
        <p:sp>
          <p:nvSpPr>
            <p:cNvPr id="62" name="AutoShape 45"/>
            <p:cNvSpPr>
              <a:spLocks noChangeArrowheads="1"/>
            </p:cNvSpPr>
            <p:nvPr/>
          </p:nvSpPr>
          <p:spPr bwMode="auto">
            <a:xfrm>
              <a:off x="107172150" y="110886291"/>
              <a:ext cx="828000" cy="504000"/>
            </a:xfrm>
            <a:prstGeom prst="flowChartAlternateProcess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6F616"/>
                </a:gs>
              </a:gsLst>
              <a:path path="shape">
                <a:fillToRect l="50000" t="50000" r="50000" b="50000"/>
              </a:path>
            </a:gradFill>
            <a:ln w="25400" algn="in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107271510" y="110983839"/>
              <a:ext cx="607200" cy="2796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12700" algn="ctr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28398" dir="6993903" algn="ctr" rotWithShape="0">
                      <a:srgbClr val="868686">
                        <a:alpha val="50000"/>
                      </a:srgbClr>
                    </a:outerShdw>
                  </a:effectLst>
                  <a:latin typeface="맑은 고딕"/>
                  <a:ea typeface="맑은 고딕"/>
                </a:rPr>
                <a:t>핵심가치</a:t>
              </a:r>
              <a:endParaRPr lang="ko-KR" altLang="en-US" sz="3600" b="1" kern="10" spc="0">
                <a:ln w="12700" algn="ctr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8398" dir="6993903" algn="ctr" rotWithShape="0">
                    <a:srgbClr val="868686">
                      <a:alpha val="50000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  <p:grpSp>
          <p:nvGrpSpPr>
            <p:cNvPr id="21504" name="Group 47"/>
            <p:cNvGrpSpPr>
              <a:grpSpLocks/>
            </p:cNvGrpSpPr>
            <p:nvPr/>
          </p:nvGrpSpPr>
          <p:grpSpPr bwMode="auto">
            <a:xfrm>
              <a:off x="108324150" y="110867775"/>
              <a:ext cx="1708292" cy="583875"/>
              <a:chOff x="107205750" y="111137259"/>
              <a:chExt cx="2826692" cy="583875"/>
            </a:xfrm>
          </p:grpSpPr>
          <p:sp>
            <p:nvSpPr>
              <p:cNvPr id="21506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7205750" y="111137259"/>
                <a:ext cx="2826692" cy="246721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b="1" kern="10" spc="0" smtClean="0">
                    <a:ln w="6350" algn="ctr">
                      <a:solidFill>
                        <a:srgbClr val="99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/>
                    <a:latin typeface="맑은 고딕"/>
                    <a:ea typeface="맑은 고딕"/>
                  </a:rPr>
                  <a:t>* 가족을 보살피는 마음으로</a:t>
                </a:r>
                <a:endParaRPr lang="ko-KR" altLang="en-US" sz="3600" b="1" kern="10" spc="0">
                  <a:ln w="6350" algn="ctr">
                    <a:solidFill>
                      <a:srgbClr val="99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맑은 고딕"/>
                  <a:ea typeface="맑은 고딕"/>
                </a:endParaRPr>
              </a:p>
            </p:txBody>
          </p:sp>
          <p:sp>
            <p:nvSpPr>
              <p:cNvPr id="21507" name="WordArt 4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7205750" y="111474413"/>
                <a:ext cx="2826692" cy="246721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b="1" kern="10" spc="0" smtClean="0">
                    <a:ln w="6350" algn="ctr">
                      <a:solidFill>
                        <a:srgbClr val="99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/>
                    <a:latin typeface="맑은 고딕"/>
                    <a:ea typeface="맑은 고딕"/>
                  </a:rPr>
                  <a:t>* 가족을 치료하는 열정으로</a:t>
                </a:r>
                <a:endParaRPr lang="ko-KR" altLang="en-US" sz="3600" b="1" kern="10" spc="0">
                  <a:ln w="6350" algn="ctr">
                    <a:solidFill>
                      <a:srgbClr val="99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맑은 고딕"/>
                  <a:ea typeface="맑은 고딕"/>
                </a:endParaRPr>
              </a:p>
            </p:txBody>
          </p:sp>
        </p:grp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599505" y="6019139"/>
            <a:ext cx="3401068" cy="559130"/>
            <a:chOff x="106056150" y="107627775"/>
            <a:chExt cx="8172000" cy="1764000"/>
          </a:xfrm>
        </p:grpSpPr>
        <p:sp>
          <p:nvSpPr>
            <p:cNvPr id="4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7928150" y="107907233"/>
              <a:ext cx="1080000" cy="13667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latin typeface="돋움"/>
                  <a:ea typeface="돋움"/>
                </a:rPr>
                <a:t>한</a:t>
              </a:r>
              <a:endParaRPr lang="ko-KR" altLang="en-US" sz="3600" b="1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latin typeface="돋움"/>
                <a:ea typeface="돋움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06056150" y="107627775"/>
              <a:ext cx="1656000" cy="1764000"/>
              <a:chOff x="106020150" y="108059775"/>
              <a:chExt cx="1908000" cy="1728000"/>
            </a:xfrm>
          </p:grpSpPr>
          <p:sp>
            <p:nvSpPr>
              <p:cNvPr id="13" name="AutoShape 5"/>
              <p:cNvSpPr>
                <a:spLocks noChangeArrowheads="1"/>
              </p:cNvSpPr>
              <p:nvPr/>
            </p:nvSpPr>
            <p:spPr bwMode="auto">
              <a:xfrm rot="377041">
                <a:off x="106020150" y="109095349"/>
                <a:ext cx="1870462" cy="692426"/>
              </a:xfrm>
              <a:prstGeom prst="parallelogram">
                <a:avLst>
                  <a:gd name="adj" fmla="val 72923"/>
                </a:avLst>
              </a:prstGeom>
              <a:solidFill>
                <a:srgbClr val="CCCCCC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AutoShape 6"/>
              <p:cNvSpPr>
                <a:spLocks noChangeArrowheads="1"/>
              </p:cNvSpPr>
              <p:nvPr/>
            </p:nvSpPr>
            <p:spPr bwMode="auto">
              <a:xfrm rot="377041">
                <a:off x="106057688" y="108880262"/>
                <a:ext cx="1870462" cy="692426"/>
              </a:xfrm>
              <a:prstGeom prst="parallelogram">
                <a:avLst>
                  <a:gd name="adj" fmla="val 72923"/>
                </a:avLst>
              </a:prstGeom>
              <a:solidFill>
                <a:srgbClr val="0000FF"/>
              </a:solidFill>
              <a:ln w="9525" algn="in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 rot="377041">
                <a:off x="106261727" y="109096674"/>
                <a:ext cx="1322208" cy="406869"/>
              </a:xfrm>
              <a:prstGeom prst="parallelogram">
                <a:avLst>
                  <a:gd name="adj" fmla="val 73886"/>
                </a:avLst>
              </a:prstGeom>
              <a:solidFill>
                <a:srgbClr val="CCCCCC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AutoShape 8"/>
              <p:cNvSpPr>
                <a:spLocks noChangeArrowheads="1"/>
              </p:cNvSpPr>
              <p:nvPr/>
            </p:nvSpPr>
            <p:spPr bwMode="auto">
              <a:xfrm rot="377041">
                <a:off x="106596797" y="108949400"/>
                <a:ext cx="1139831" cy="168984"/>
              </a:xfrm>
              <a:prstGeom prst="parallelogram">
                <a:avLst>
                  <a:gd name="adj" fmla="val 70013"/>
                </a:avLst>
              </a:prstGeom>
              <a:solidFill>
                <a:srgbClr val="FFFFFF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auto">
              <a:xfrm>
                <a:off x="106418311" y="108470099"/>
                <a:ext cx="125686" cy="137629"/>
              </a:xfrm>
              <a:prstGeom prst="ellipse">
                <a:avLst/>
              </a:prstGeom>
              <a:solidFill>
                <a:srgbClr val="339933"/>
              </a:solidFill>
              <a:ln w="9525" algn="in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>
                <a:off x="107002567" y="108111066"/>
                <a:ext cx="125686" cy="137629"/>
              </a:xfrm>
              <a:prstGeom prst="ellipse">
                <a:avLst/>
              </a:prstGeom>
              <a:solidFill>
                <a:srgbClr val="FF3399"/>
              </a:solidFill>
              <a:ln w="9525" algn="in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Oval 11"/>
              <p:cNvSpPr>
                <a:spLocks noChangeArrowheads="1"/>
              </p:cNvSpPr>
              <p:nvPr/>
            </p:nvSpPr>
            <p:spPr bwMode="auto">
              <a:xfrm>
                <a:off x="107300349" y="108059775"/>
                <a:ext cx="125687" cy="137629"/>
              </a:xfrm>
              <a:prstGeom prst="ellipse">
                <a:avLst/>
              </a:prstGeom>
              <a:solidFill>
                <a:srgbClr val="0099FF"/>
              </a:solidFill>
              <a:ln w="9525" algn="in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Oval 12"/>
              <p:cNvSpPr>
                <a:spLocks noChangeArrowheads="1"/>
              </p:cNvSpPr>
              <p:nvPr/>
            </p:nvSpPr>
            <p:spPr bwMode="auto">
              <a:xfrm>
                <a:off x="106704785" y="108243566"/>
                <a:ext cx="125686" cy="137629"/>
              </a:xfrm>
              <a:prstGeom prst="ellipse">
                <a:avLst/>
              </a:prstGeom>
              <a:solidFill>
                <a:srgbClr val="FFCC00"/>
              </a:solidFill>
              <a:ln w="9525" algn="in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106248688" y="108636792"/>
                <a:ext cx="882038" cy="803550"/>
              </a:xfrm>
              <a:custGeom>
                <a:avLst/>
                <a:gdLst>
                  <a:gd name="T0" fmla="*/ 792000 w 4212000"/>
                  <a:gd name="T1" fmla="*/ 288000 h 3384000"/>
                  <a:gd name="T2" fmla="*/ 576000 w 4212000"/>
                  <a:gd name="T3" fmla="*/ 432000 h 3384000"/>
                  <a:gd name="T4" fmla="*/ 360000 w 4212000"/>
                  <a:gd name="T5" fmla="*/ 648000 h 3384000"/>
                  <a:gd name="T6" fmla="*/ 180000 w 4212000"/>
                  <a:gd name="T7" fmla="*/ 972000 h 3384000"/>
                  <a:gd name="T8" fmla="*/ 72000 w 4212000"/>
                  <a:gd name="T9" fmla="*/ 1260000 h 3384000"/>
                  <a:gd name="T10" fmla="*/ 0 w 4212000"/>
                  <a:gd name="T11" fmla="*/ 1656000 h 3384000"/>
                  <a:gd name="T12" fmla="*/ 72000 w 4212000"/>
                  <a:gd name="T13" fmla="*/ 2124000 h 3384000"/>
                  <a:gd name="T14" fmla="*/ 216000 w 4212000"/>
                  <a:gd name="T15" fmla="*/ 2484000 h 3384000"/>
                  <a:gd name="T16" fmla="*/ 396000 w 4212000"/>
                  <a:gd name="T17" fmla="*/ 2736000 h 3384000"/>
                  <a:gd name="T18" fmla="*/ 576000 w 4212000"/>
                  <a:gd name="T19" fmla="*/ 2952000 h 3384000"/>
                  <a:gd name="T20" fmla="*/ 792000 w 4212000"/>
                  <a:gd name="T21" fmla="*/ 3096000 h 3384000"/>
                  <a:gd name="T22" fmla="*/ 1224000 w 4212000"/>
                  <a:gd name="T23" fmla="*/ 3312000 h 3384000"/>
                  <a:gd name="T24" fmla="*/ 1584000 w 4212000"/>
                  <a:gd name="T25" fmla="*/ 3384000 h 3384000"/>
                  <a:gd name="T26" fmla="*/ 1980000 w 4212000"/>
                  <a:gd name="T27" fmla="*/ 3384000 h 3384000"/>
                  <a:gd name="T28" fmla="*/ 2376000 w 4212000"/>
                  <a:gd name="T29" fmla="*/ 3276000 h 3384000"/>
                  <a:gd name="T30" fmla="*/ 2700000 w 4212000"/>
                  <a:gd name="T31" fmla="*/ 3096000 h 3384000"/>
                  <a:gd name="T32" fmla="*/ 2880000 w 4212000"/>
                  <a:gd name="T33" fmla="*/ 2952000 h 3384000"/>
                  <a:gd name="T34" fmla="*/ 3096000 w 4212000"/>
                  <a:gd name="T35" fmla="*/ 2736000 h 3384000"/>
                  <a:gd name="T36" fmla="*/ 3240000 w 4212000"/>
                  <a:gd name="T37" fmla="*/ 2520000 h 3384000"/>
                  <a:gd name="T38" fmla="*/ 3348000 w 4212000"/>
                  <a:gd name="T39" fmla="*/ 2304000 h 3384000"/>
                  <a:gd name="T40" fmla="*/ 3636000 w 4212000"/>
                  <a:gd name="T41" fmla="*/ 2664000 h 3384000"/>
                  <a:gd name="T42" fmla="*/ 3888000 w 4212000"/>
                  <a:gd name="T43" fmla="*/ 2988000 h 3384000"/>
                  <a:gd name="T44" fmla="*/ 4068000 w 4212000"/>
                  <a:gd name="T45" fmla="*/ 3204000 h 3384000"/>
                  <a:gd name="T46" fmla="*/ 4140000 w 4212000"/>
                  <a:gd name="T47" fmla="*/ 3204000 h 3384000"/>
                  <a:gd name="T48" fmla="*/ 4212000 w 4212000"/>
                  <a:gd name="T49" fmla="*/ 3132000 h 3384000"/>
                  <a:gd name="T50" fmla="*/ 4176000 w 4212000"/>
                  <a:gd name="T51" fmla="*/ 2952000 h 3384000"/>
                  <a:gd name="T52" fmla="*/ 3240000 w 4212000"/>
                  <a:gd name="T53" fmla="*/ 1620000 h 3384000"/>
                  <a:gd name="T54" fmla="*/ 1800000 w 4212000"/>
                  <a:gd name="T55" fmla="*/ 1620000 h 3384000"/>
                  <a:gd name="T56" fmla="*/ 1332000 w 4212000"/>
                  <a:gd name="T57" fmla="*/ 180000 h 3384000"/>
                  <a:gd name="T58" fmla="*/ 1260000 w 4212000"/>
                  <a:gd name="T59" fmla="*/ 72000 h 3384000"/>
                  <a:gd name="T60" fmla="*/ 1188000 w 4212000"/>
                  <a:gd name="T61" fmla="*/ 36000 h 3384000"/>
                  <a:gd name="T62" fmla="*/ 1044000 w 4212000"/>
                  <a:gd name="T63" fmla="*/ 0 h 3384000"/>
                  <a:gd name="T64" fmla="*/ 900000 w 4212000"/>
                  <a:gd name="T65" fmla="*/ 72000 h 3384000"/>
                  <a:gd name="T66" fmla="*/ 828000 w 4212000"/>
                  <a:gd name="T67" fmla="*/ 144000 h 3384000"/>
                  <a:gd name="T68" fmla="*/ 792000 w 4212000"/>
                  <a:gd name="T69" fmla="*/ 288000 h 33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12000" h="3384000">
                    <a:moveTo>
                      <a:pt x="792000" y="288000"/>
                    </a:moveTo>
                    <a:lnTo>
                      <a:pt x="576000" y="432000"/>
                    </a:lnTo>
                    <a:lnTo>
                      <a:pt x="360000" y="648000"/>
                    </a:lnTo>
                    <a:lnTo>
                      <a:pt x="180000" y="972000"/>
                    </a:lnTo>
                    <a:lnTo>
                      <a:pt x="72000" y="1260000"/>
                    </a:lnTo>
                    <a:lnTo>
                      <a:pt x="0" y="1656000"/>
                    </a:lnTo>
                    <a:lnTo>
                      <a:pt x="72000" y="2124000"/>
                    </a:lnTo>
                    <a:lnTo>
                      <a:pt x="216000" y="2484000"/>
                    </a:lnTo>
                    <a:lnTo>
                      <a:pt x="396000" y="2736000"/>
                    </a:lnTo>
                    <a:lnTo>
                      <a:pt x="576000" y="2952000"/>
                    </a:lnTo>
                    <a:lnTo>
                      <a:pt x="792000" y="3096000"/>
                    </a:lnTo>
                    <a:lnTo>
                      <a:pt x="1224000" y="3312000"/>
                    </a:lnTo>
                    <a:lnTo>
                      <a:pt x="1584000" y="3384000"/>
                    </a:lnTo>
                    <a:lnTo>
                      <a:pt x="1980000" y="3384000"/>
                    </a:lnTo>
                    <a:lnTo>
                      <a:pt x="2376000" y="3276000"/>
                    </a:lnTo>
                    <a:lnTo>
                      <a:pt x="2700000" y="3096000"/>
                    </a:lnTo>
                    <a:lnTo>
                      <a:pt x="2880000" y="2952000"/>
                    </a:lnTo>
                    <a:lnTo>
                      <a:pt x="3096000" y="2736000"/>
                    </a:lnTo>
                    <a:lnTo>
                      <a:pt x="3240000" y="2520000"/>
                    </a:lnTo>
                    <a:lnTo>
                      <a:pt x="3348000" y="2304000"/>
                    </a:lnTo>
                    <a:lnTo>
                      <a:pt x="3636000" y="2664000"/>
                    </a:lnTo>
                    <a:lnTo>
                      <a:pt x="3888000" y="2988000"/>
                    </a:lnTo>
                    <a:lnTo>
                      <a:pt x="4068000" y="3204000"/>
                    </a:lnTo>
                    <a:lnTo>
                      <a:pt x="4140000" y="3204000"/>
                    </a:lnTo>
                    <a:lnTo>
                      <a:pt x="4212000" y="3132000"/>
                    </a:lnTo>
                    <a:lnTo>
                      <a:pt x="4176000" y="2952000"/>
                    </a:lnTo>
                    <a:lnTo>
                      <a:pt x="3240000" y="1620000"/>
                    </a:lnTo>
                    <a:lnTo>
                      <a:pt x="1800000" y="1620000"/>
                    </a:lnTo>
                    <a:lnTo>
                      <a:pt x="1332000" y="180000"/>
                    </a:lnTo>
                    <a:lnTo>
                      <a:pt x="1260000" y="72000"/>
                    </a:lnTo>
                    <a:lnTo>
                      <a:pt x="1188000" y="36000"/>
                    </a:lnTo>
                    <a:lnTo>
                      <a:pt x="1044000" y="0"/>
                    </a:lnTo>
                    <a:lnTo>
                      <a:pt x="900000" y="72000"/>
                    </a:lnTo>
                    <a:lnTo>
                      <a:pt x="828000" y="144000"/>
                    </a:lnTo>
                    <a:lnTo>
                      <a:pt x="792000" y="288000"/>
                    </a:lnTo>
                    <a:close/>
                  </a:path>
                </a:pathLst>
              </a:custGeom>
              <a:solidFill>
                <a:srgbClr val="339933"/>
              </a:solidFill>
              <a:ln w="9525" cap="flat" cmpd="sng" algn="ctr">
                <a:solidFill>
                  <a:srgbClr val="0099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6317080" y="108773178"/>
                <a:ext cx="603103" cy="606937"/>
              </a:xfrm>
              <a:custGeom>
                <a:avLst/>
                <a:gdLst>
                  <a:gd name="T0" fmla="*/ 576000 w 2880000"/>
                  <a:gd name="T1" fmla="*/ 0 h 2556000"/>
                  <a:gd name="T2" fmla="*/ 396000 w 2880000"/>
                  <a:gd name="T3" fmla="*/ 108000 h 2556000"/>
                  <a:gd name="T4" fmla="*/ 288000 w 2880000"/>
                  <a:gd name="T5" fmla="*/ 288000 h 2556000"/>
                  <a:gd name="T6" fmla="*/ 144000 w 2880000"/>
                  <a:gd name="T7" fmla="*/ 504000 h 2556000"/>
                  <a:gd name="T8" fmla="*/ 36000 w 2880000"/>
                  <a:gd name="T9" fmla="*/ 792000 h 2556000"/>
                  <a:gd name="T10" fmla="*/ 0 w 2880000"/>
                  <a:gd name="T11" fmla="*/ 1080000 h 2556000"/>
                  <a:gd name="T12" fmla="*/ 36000 w 2880000"/>
                  <a:gd name="T13" fmla="*/ 1404000 h 2556000"/>
                  <a:gd name="T14" fmla="*/ 108000 w 2880000"/>
                  <a:gd name="T15" fmla="*/ 1620000 h 2556000"/>
                  <a:gd name="T16" fmla="*/ 216000 w 2880000"/>
                  <a:gd name="T17" fmla="*/ 1908000 h 2556000"/>
                  <a:gd name="T18" fmla="*/ 360000 w 2880000"/>
                  <a:gd name="T19" fmla="*/ 2052000 h 2556000"/>
                  <a:gd name="T20" fmla="*/ 540000 w 2880000"/>
                  <a:gd name="T21" fmla="*/ 2232000 h 2556000"/>
                  <a:gd name="T22" fmla="*/ 828000 w 2880000"/>
                  <a:gd name="T23" fmla="*/ 2412000 h 2556000"/>
                  <a:gd name="T24" fmla="*/ 1188000 w 2880000"/>
                  <a:gd name="T25" fmla="*/ 2520000 h 2556000"/>
                  <a:gd name="T26" fmla="*/ 1512000 w 2880000"/>
                  <a:gd name="T27" fmla="*/ 2556000 h 2556000"/>
                  <a:gd name="T28" fmla="*/ 1872000 w 2880000"/>
                  <a:gd name="T29" fmla="*/ 2520000 h 2556000"/>
                  <a:gd name="T30" fmla="*/ 2196000 w 2880000"/>
                  <a:gd name="T31" fmla="*/ 2340000 h 2556000"/>
                  <a:gd name="T32" fmla="*/ 2448000 w 2880000"/>
                  <a:gd name="T33" fmla="*/ 2160000 h 2556000"/>
                  <a:gd name="T34" fmla="*/ 2628000 w 2880000"/>
                  <a:gd name="T35" fmla="*/ 1980000 h 2556000"/>
                  <a:gd name="T36" fmla="*/ 2736000 w 2880000"/>
                  <a:gd name="T37" fmla="*/ 1800000 h 2556000"/>
                  <a:gd name="T38" fmla="*/ 2844000 w 2880000"/>
                  <a:gd name="T39" fmla="*/ 1620000 h 2556000"/>
                  <a:gd name="T40" fmla="*/ 2880000 w 2880000"/>
                  <a:gd name="T41" fmla="*/ 1476000 h 2556000"/>
                  <a:gd name="T42" fmla="*/ 2808000 w 2880000"/>
                  <a:gd name="T43" fmla="*/ 1368000 h 2556000"/>
                  <a:gd name="T44" fmla="*/ 1404000 w 2880000"/>
                  <a:gd name="T45" fmla="*/ 1440000 h 2556000"/>
                  <a:gd name="T46" fmla="*/ 1332000 w 2880000"/>
                  <a:gd name="T47" fmla="*/ 1440000 h 2556000"/>
                  <a:gd name="T48" fmla="*/ 1224000 w 2880000"/>
                  <a:gd name="T49" fmla="*/ 1368000 h 2556000"/>
                  <a:gd name="T50" fmla="*/ 1188000 w 2880000"/>
                  <a:gd name="T51" fmla="*/ 1296000 h 2556000"/>
                  <a:gd name="T52" fmla="*/ 576000 w 2880000"/>
                  <a:gd name="T53" fmla="*/ 0 h 25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80000" h="2556000">
                    <a:moveTo>
                      <a:pt x="576000" y="0"/>
                    </a:moveTo>
                    <a:lnTo>
                      <a:pt x="396000" y="108000"/>
                    </a:lnTo>
                    <a:lnTo>
                      <a:pt x="288000" y="288000"/>
                    </a:lnTo>
                    <a:lnTo>
                      <a:pt x="144000" y="504000"/>
                    </a:lnTo>
                    <a:lnTo>
                      <a:pt x="36000" y="792000"/>
                    </a:lnTo>
                    <a:lnTo>
                      <a:pt x="0" y="1080000"/>
                    </a:lnTo>
                    <a:lnTo>
                      <a:pt x="36000" y="1404000"/>
                    </a:lnTo>
                    <a:lnTo>
                      <a:pt x="108000" y="1620000"/>
                    </a:lnTo>
                    <a:lnTo>
                      <a:pt x="216000" y="1908000"/>
                    </a:lnTo>
                    <a:lnTo>
                      <a:pt x="360000" y="2052000"/>
                    </a:lnTo>
                    <a:lnTo>
                      <a:pt x="540000" y="2232000"/>
                    </a:lnTo>
                    <a:lnTo>
                      <a:pt x="828000" y="2412000"/>
                    </a:lnTo>
                    <a:lnTo>
                      <a:pt x="1188000" y="2520000"/>
                    </a:lnTo>
                    <a:lnTo>
                      <a:pt x="1512000" y="2556000"/>
                    </a:lnTo>
                    <a:lnTo>
                      <a:pt x="1872000" y="2520000"/>
                    </a:lnTo>
                    <a:lnTo>
                      <a:pt x="2196000" y="2340000"/>
                    </a:lnTo>
                    <a:lnTo>
                      <a:pt x="2448000" y="2160000"/>
                    </a:lnTo>
                    <a:lnTo>
                      <a:pt x="2628000" y="1980000"/>
                    </a:lnTo>
                    <a:lnTo>
                      <a:pt x="2736000" y="1800000"/>
                    </a:lnTo>
                    <a:lnTo>
                      <a:pt x="2844000" y="1620000"/>
                    </a:lnTo>
                    <a:lnTo>
                      <a:pt x="2880000" y="1476000"/>
                    </a:lnTo>
                    <a:lnTo>
                      <a:pt x="2808000" y="1368000"/>
                    </a:lnTo>
                    <a:lnTo>
                      <a:pt x="1404000" y="1440000"/>
                    </a:lnTo>
                    <a:lnTo>
                      <a:pt x="1332000" y="1440000"/>
                    </a:lnTo>
                    <a:lnTo>
                      <a:pt x="1224000" y="1368000"/>
                    </a:lnTo>
                    <a:lnTo>
                      <a:pt x="1188000" y="1296000"/>
                    </a:lnTo>
                    <a:lnTo>
                      <a:pt x="5760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06716093" y="108423082"/>
                <a:ext cx="459866" cy="932949"/>
              </a:xfrm>
              <a:custGeom>
                <a:avLst/>
                <a:gdLst>
                  <a:gd name="T0" fmla="*/ 576000 w 2196000"/>
                  <a:gd name="T1" fmla="*/ 216000 h 3928940"/>
                  <a:gd name="T2" fmla="*/ 504000 w 2196000"/>
                  <a:gd name="T3" fmla="*/ 72000 h 3928940"/>
                  <a:gd name="T4" fmla="*/ 396000 w 2196000"/>
                  <a:gd name="T5" fmla="*/ 36000 h 3928940"/>
                  <a:gd name="T6" fmla="*/ 288000 w 2196000"/>
                  <a:gd name="T7" fmla="*/ 0 h 3928940"/>
                  <a:gd name="T8" fmla="*/ 180000 w 2196000"/>
                  <a:gd name="T9" fmla="*/ 36000 h 3928940"/>
                  <a:gd name="T10" fmla="*/ 72000 w 2196000"/>
                  <a:gd name="T11" fmla="*/ 72000 h 3928940"/>
                  <a:gd name="T12" fmla="*/ 36000 w 2196000"/>
                  <a:gd name="T13" fmla="*/ 144000 h 3928940"/>
                  <a:gd name="T14" fmla="*/ 0 w 2196000"/>
                  <a:gd name="T15" fmla="*/ 216000 h 3928940"/>
                  <a:gd name="T16" fmla="*/ 0 w 2196000"/>
                  <a:gd name="T17" fmla="*/ 288000 h 3928940"/>
                  <a:gd name="T18" fmla="*/ 108000 w 2196000"/>
                  <a:gd name="T19" fmla="*/ 1800000 h 3928940"/>
                  <a:gd name="T20" fmla="*/ 144000 w 2196000"/>
                  <a:gd name="T21" fmla="*/ 1908000 h 3928940"/>
                  <a:gd name="T22" fmla="*/ 180000 w 2196000"/>
                  <a:gd name="T23" fmla="*/ 1980000 h 3928940"/>
                  <a:gd name="T24" fmla="*/ 288000 w 2196000"/>
                  <a:gd name="T25" fmla="*/ 2016000 h 3928940"/>
                  <a:gd name="T26" fmla="*/ 1368000 w 2196000"/>
                  <a:gd name="T27" fmla="*/ 2664000 h 3928940"/>
                  <a:gd name="T28" fmla="*/ 1944000 w 2196000"/>
                  <a:gd name="T29" fmla="*/ 3852000 h 3928940"/>
                  <a:gd name="T30" fmla="*/ 2078713 w 2196000"/>
                  <a:gd name="T31" fmla="*/ 3924289 h 3928940"/>
                  <a:gd name="T32" fmla="*/ 2160000 w 2196000"/>
                  <a:gd name="T33" fmla="*/ 3924000 h 3928940"/>
                  <a:gd name="T34" fmla="*/ 2196000 w 2196000"/>
                  <a:gd name="T35" fmla="*/ 3816000 h 3928940"/>
                  <a:gd name="T36" fmla="*/ 2196000 w 2196000"/>
                  <a:gd name="T37" fmla="*/ 3672000 h 3928940"/>
                  <a:gd name="T38" fmla="*/ 1620000 w 2196000"/>
                  <a:gd name="T39" fmla="*/ 2448000 h 3928940"/>
                  <a:gd name="T40" fmla="*/ 540000 w 2196000"/>
                  <a:gd name="T41" fmla="*/ 1656000 h 3928940"/>
                  <a:gd name="T42" fmla="*/ 576000 w 2196000"/>
                  <a:gd name="T43" fmla="*/ 216000 h 3928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96000" h="3928940">
                    <a:moveTo>
                      <a:pt x="576000" y="216000"/>
                    </a:moveTo>
                    <a:lnTo>
                      <a:pt x="504000" y="72000"/>
                    </a:lnTo>
                    <a:lnTo>
                      <a:pt x="396000" y="36000"/>
                    </a:lnTo>
                    <a:lnTo>
                      <a:pt x="288000" y="0"/>
                    </a:lnTo>
                    <a:lnTo>
                      <a:pt x="180000" y="36000"/>
                    </a:lnTo>
                    <a:lnTo>
                      <a:pt x="72000" y="72000"/>
                    </a:lnTo>
                    <a:lnTo>
                      <a:pt x="36000" y="144000"/>
                    </a:lnTo>
                    <a:lnTo>
                      <a:pt x="0" y="216000"/>
                    </a:lnTo>
                    <a:lnTo>
                      <a:pt x="0" y="288000"/>
                    </a:lnTo>
                    <a:lnTo>
                      <a:pt x="108000" y="1800000"/>
                    </a:lnTo>
                    <a:lnTo>
                      <a:pt x="144000" y="1908000"/>
                    </a:lnTo>
                    <a:lnTo>
                      <a:pt x="180000" y="1980000"/>
                    </a:lnTo>
                    <a:lnTo>
                      <a:pt x="288000" y="2016000"/>
                    </a:lnTo>
                    <a:lnTo>
                      <a:pt x="1368000" y="2664000"/>
                    </a:lnTo>
                    <a:lnTo>
                      <a:pt x="1944000" y="3852000"/>
                    </a:lnTo>
                    <a:cubicBezTo>
                      <a:pt x="2059409" y="3928940"/>
                      <a:pt x="2008736" y="3923532"/>
                      <a:pt x="2078713" y="3924289"/>
                    </a:cubicBezTo>
                    <a:lnTo>
                      <a:pt x="2160000" y="3924000"/>
                    </a:lnTo>
                    <a:lnTo>
                      <a:pt x="2196000" y="3816000"/>
                    </a:lnTo>
                    <a:lnTo>
                      <a:pt x="2196000" y="3672000"/>
                    </a:lnTo>
                    <a:lnTo>
                      <a:pt x="1620000" y="2448000"/>
                    </a:lnTo>
                    <a:lnTo>
                      <a:pt x="540000" y="1656000"/>
                    </a:lnTo>
                    <a:lnTo>
                      <a:pt x="576000" y="216000"/>
                    </a:lnTo>
                    <a:close/>
                  </a:path>
                </a:pathLst>
              </a:custGeom>
              <a:solidFill>
                <a:srgbClr val="FFCC00"/>
              </a:solidFill>
              <a:ln w="9525" cap="flat" cmpd="sng" algn="ctr">
                <a:solidFill>
                  <a:srgbClr val="FF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06987489" y="108303404"/>
                <a:ext cx="256319" cy="1017260"/>
              </a:xfrm>
              <a:custGeom>
                <a:avLst/>
                <a:gdLst>
                  <a:gd name="T0" fmla="*/ 576000 w 1224000"/>
                  <a:gd name="T1" fmla="*/ 252000 h 4284000"/>
                  <a:gd name="T2" fmla="*/ 504000 w 1224000"/>
                  <a:gd name="T3" fmla="*/ 108000 h 4284000"/>
                  <a:gd name="T4" fmla="*/ 396000 w 1224000"/>
                  <a:gd name="T5" fmla="*/ 36000 h 4284000"/>
                  <a:gd name="T6" fmla="*/ 252000 w 1224000"/>
                  <a:gd name="T7" fmla="*/ 0 h 4284000"/>
                  <a:gd name="T8" fmla="*/ 144000 w 1224000"/>
                  <a:gd name="T9" fmla="*/ 72000 h 4284000"/>
                  <a:gd name="T10" fmla="*/ 36000 w 1224000"/>
                  <a:gd name="T11" fmla="*/ 144000 h 4284000"/>
                  <a:gd name="T12" fmla="*/ 0 w 1224000"/>
                  <a:gd name="T13" fmla="*/ 252000 h 4284000"/>
                  <a:gd name="T14" fmla="*/ 72000 w 1224000"/>
                  <a:gd name="T15" fmla="*/ 1980000 h 4284000"/>
                  <a:gd name="T16" fmla="*/ 108000 w 1224000"/>
                  <a:gd name="T17" fmla="*/ 2124000 h 4284000"/>
                  <a:gd name="T18" fmla="*/ 792000 w 1224000"/>
                  <a:gd name="T19" fmla="*/ 3024000 h 4284000"/>
                  <a:gd name="T20" fmla="*/ 900000 w 1224000"/>
                  <a:gd name="T21" fmla="*/ 4212000 h 4284000"/>
                  <a:gd name="T22" fmla="*/ 972000 w 1224000"/>
                  <a:gd name="T23" fmla="*/ 4284000 h 4284000"/>
                  <a:gd name="T24" fmla="*/ 1044000 w 1224000"/>
                  <a:gd name="T25" fmla="*/ 4284000 h 4284000"/>
                  <a:gd name="T26" fmla="*/ 1116000 w 1224000"/>
                  <a:gd name="T27" fmla="*/ 4284000 h 4284000"/>
                  <a:gd name="T28" fmla="*/ 1152000 w 1224000"/>
                  <a:gd name="T29" fmla="*/ 4176000 h 4284000"/>
                  <a:gd name="T30" fmla="*/ 1224000 w 1224000"/>
                  <a:gd name="T31" fmla="*/ 4032000 h 4284000"/>
                  <a:gd name="T32" fmla="*/ 1116000 w 1224000"/>
                  <a:gd name="T33" fmla="*/ 2916000 h 4284000"/>
                  <a:gd name="T34" fmla="*/ 468000 w 1224000"/>
                  <a:gd name="T35" fmla="*/ 1800000 h 4284000"/>
                  <a:gd name="T36" fmla="*/ 576000 w 1224000"/>
                  <a:gd name="T37" fmla="*/ 252000 h 42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4000" h="4284000">
                    <a:moveTo>
                      <a:pt x="576000" y="252000"/>
                    </a:moveTo>
                    <a:lnTo>
                      <a:pt x="504000" y="108000"/>
                    </a:lnTo>
                    <a:lnTo>
                      <a:pt x="396000" y="36000"/>
                    </a:lnTo>
                    <a:lnTo>
                      <a:pt x="252000" y="0"/>
                    </a:lnTo>
                    <a:lnTo>
                      <a:pt x="144000" y="72000"/>
                    </a:lnTo>
                    <a:lnTo>
                      <a:pt x="36000" y="144000"/>
                    </a:lnTo>
                    <a:lnTo>
                      <a:pt x="0" y="252000"/>
                    </a:lnTo>
                    <a:lnTo>
                      <a:pt x="72000" y="1980000"/>
                    </a:lnTo>
                    <a:lnTo>
                      <a:pt x="108000" y="2124000"/>
                    </a:lnTo>
                    <a:lnTo>
                      <a:pt x="792000" y="3024000"/>
                    </a:lnTo>
                    <a:lnTo>
                      <a:pt x="900000" y="4212000"/>
                    </a:lnTo>
                    <a:lnTo>
                      <a:pt x="972000" y="4284000"/>
                    </a:lnTo>
                    <a:lnTo>
                      <a:pt x="1044000" y="4284000"/>
                    </a:lnTo>
                    <a:lnTo>
                      <a:pt x="1116000" y="4284000"/>
                    </a:lnTo>
                    <a:lnTo>
                      <a:pt x="1152000" y="4176000"/>
                    </a:lnTo>
                    <a:lnTo>
                      <a:pt x="1224000" y="4032000"/>
                    </a:lnTo>
                    <a:lnTo>
                      <a:pt x="1116000" y="2916000"/>
                    </a:lnTo>
                    <a:lnTo>
                      <a:pt x="468000" y="1800000"/>
                    </a:lnTo>
                    <a:lnTo>
                      <a:pt x="576000" y="252000"/>
                    </a:lnTo>
                    <a:close/>
                  </a:path>
                </a:pathLst>
              </a:custGeom>
              <a:solidFill>
                <a:srgbClr val="FF3399"/>
              </a:solidFill>
              <a:ln w="9525" cap="flat" cmpd="sng" algn="ctr">
                <a:solidFill>
                  <a:srgbClr val="FF3399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07221192" y="108247840"/>
                <a:ext cx="173392" cy="1060002"/>
              </a:xfrm>
              <a:custGeom>
                <a:avLst/>
                <a:gdLst>
                  <a:gd name="T0" fmla="*/ 828000 w 828000"/>
                  <a:gd name="T1" fmla="*/ 306000 h 4464000"/>
                  <a:gd name="T2" fmla="*/ 792000 w 828000"/>
                  <a:gd name="T3" fmla="*/ 162000 h 4464000"/>
                  <a:gd name="T4" fmla="*/ 684000 w 828000"/>
                  <a:gd name="T5" fmla="*/ 54000 h 4464000"/>
                  <a:gd name="T6" fmla="*/ 576000 w 828000"/>
                  <a:gd name="T7" fmla="*/ 0 h 4464000"/>
                  <a:gd name="T8" fmla="*/ 486000 w 828000"/>
                  <a:gd name="T9" fmla="*/ 0 h 4464000"/>
                  <a:gd name="T10" fmla="*/ 378000 w 828000"/>
                  <a:gd name="T11" fmla="*/ 18000 h 4464000"/>
                  <a:gd name="T12" fmla="*/ 324000 w 828000"/>
                  <a:gd name="T13" fmla="*/ 54000 h 4464000"/>
                  <a:gd name="T14" fmla="*/ 270000 w 828000"/>
                  <a:gd name="T15" fmla="*/ 126000 h 4464000"/>
                  <a:gd name="T16" fmla="*/ 234000 w 828000"/>
                  <a:gd name="T17" fmla="*/ 198000 h 4464000"/>
                  <a:gd name="T18" fmla="*/ 198000 w 828000"/>
                  <a:gd name="T19" fmla="*/ 306000 h 4464000"/>
                  <a:gd name="T20" fmla="*/ 0 w 828000"/>
                  <a:gd name="T21" fmla="*/ 1980000 h 4464000"/>
                  <a:gd name="T22" fmla="*/ 234000 w 828000"/>
                  <a:gd name="T23" fmla="*/ 3168000 h 4464000"/>
                  <a:gd name="T24" fmla="*/ 108000 w 828000"/>
                  <a:gd name="T25" fmla="*/ 4302000 h 4464000"/>
                  <a:gd name="T26" fmla="*/ 126000 w 828000"/>
                  <a:gd name="T27" fmla="*/ 4392000 h 4464000"/>
                  <a:gd name="T28" fmla="*/ 198000 w 828000"/>
                  <a:gd name="T29" fmla="*/ 4446000 h 4464000"/>
                  <a:gd name="T30" fmla="*/ 270000 w 828000"/>
                  <a:gd name="T31" fmla="*/ 4464000 h 4464000"/>
                  <a:gd name="T32" fmla="*/ 342000 w 828000"/>
                  <a:gd name="T33" fmla="*/ 4446000 h 4464000"/>
                  <a:gd name="T34" fmla="*/ 396000 w 828000"/>
                  <a:gd name="T35" fmla="*/ 4392000 h 4464000"/>
                  <a:gd name="T36" fmla="*/ 432000 w 828000"/>
                  <a:gd name="T37" fmla="*/ 4320000 h 4464000"/>
                  <a:gd name="T38" fmla="*/ 594000 w 828000"/>
                  <a:gd name="T39" fmla="*/ 3132000 h 4464000"/>
                  <a:gd name="T40" fmla="*/ 450000 w 828000"/>
                  <a:gd name="T41" fmla="*/ 1926000 h 4464000"/>
                  <a:gd name="T42" fmla="*/ 828000 w 828000"/>
                  <a:gd name="T43" fmla="*/ 306000 h 446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8000" h="4464000">
                    <a:moveTo>
                      <a:pt x="828000" y="306000"/>
                    </a:moveTo>
                    <a:lnTo>
                      <a:pt x="792000" y="162000"/>
                    </a:lnTo>
                    <a:lnTo>
                      <a:pt x="684000" y="54000"/>
                    </a:lnTo>
                    <a:lnTo>
                      <a:pt x="576000" y="0"/>
                    </a:lnTo>
                    <a:lnTo>
                      <a:pt x="486000" y="0"/>
                    </a:lnTo>
                    <a:lnTo>
                      <a:pt x="378000" y="18000"/>
                    </a:lnTo>
                    <a:lnTo>
                      <a:pt x="324000" y="54000"/>
                    </a:lnTo>
                    <a:lnTo>
                      <a:pt x="270000" y="126000"/>
                    </a:lnTo>
                    <a:lnTo>
                      <a:pt x="234000" y="198000"/>
                    </a:lnTo>
                    <a:lnTo>
                      <a:pt x="198000" y="306000"/>
                    </a:lnTo>
                    <a:lnTo>
                      <a:pt x="0" y="1980000"/>
                    </a:lnTo>
                    <a:lnTo>
                      <a:pt x="234000" y="3168000"/>
                    </a:lnTo>
                    <a:lnTo>
                      <a:pt x="108000" y="4302000"/>
                    </a:lnTo>
                    <a:lnTo>
                      <a:pt x="126000" y="4392000"/>
                    </a:lnTo>
                    <a:lnTo>
                      <a:pt x="198000" y="4446000"/>
                    </a:lnTo>
                    <a:lnTo>
                      <a:pt x="270000" y="4464000"/>
                    </a:lnTo>
                    <a:lnTo>
                      <a:pt x="342000" y="4446000"/>
                    </a:lnTo>
                    <a:lnTo>
                      <a:pt x="396000" y="4392000"/>
                    </a:lnTo>
                    <a:lnTo>
                      <a:pt x="432000" y="4320000"/>
                    </a:lnTo>
                    <a:lnTo>
                      <a:pt x="594000" y="3132000"/>
                    </a:lnTo>
                    <a:lnTo>
                      <a:pt x="450000" y="1926000"/>
                    </a:lnTo>
                    <a:lnTo>
                      <a:pt x="828000" y="306000"/>
                    </a:lnTo>
                    <a:close/>
                  </a:path>
                </a:pathLst>
              </a:custGeom>
              <a:solidFill>
                <a:srgbClr val="0099FF"/>
              </a:solidFill>
              <a:ln w="9525" cap="flat" cmpd="sng" algn="ctr">
                <a:solidFill>
                  <a:srgbClr val="0099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07311657" y="108700905"/>
                <a:ext cx="361862" cy="517179"/>
              </a:xfrm>
              <a:custGeom>
                <a:avLst/>
                <a:gdLst>
                  <a:gd name="T0" fmla="*/ 36000 w 1728000"/>
                  <a:gd name="T1" fmla="*/ 18000 h 2178000"/>
                  <a:gd name="T2" fmla="*/ 1116000 w 1728000"/>
                  <a:gd name="T3" fmla="*/ 684000 h 2178000"/>
                  <a:gd name="T4" fmla="*/ 1728000 w 1728000"/>
                  <a:gd name="T5" fmla="*/ 1998000 h 2178000"/>
                  <a:gd name="T6" fmla="*/ 1728000 w 1728000"/>
                  <a:gd name="T7" fmla="*/ 2088000 h 2178000"/>
                  <a:gd name="T8" fmla="*/ 1692000 w 1728000"/>
                  <a:gd name="T9" fmla="*/ 2142000 h 2178000"/>
                  <a:gd name="T10" fmla="*/ 1638000 w 1728000"/>
                  <a:gd name="T11" fmla="*/ 2178000 h 2178000"/>
                  <a:gd name="T12" fmla="*/ 1602000 w 1728000"/>
                  <a:gd name="T13" fmla="*/ 2178000 h 2178000"/>
                  <a:gd name="T14" fmla="*/ 1548000 w 1728000"/>
                  <a:gd name="T15" fmla="*/ 2178000 h 2178000"/>
                  <a:gd name="T16" fmla="*/ 1476000 w 1728000"/>
                  <a:gd name="T17" fmla="*/ 2160000 h 2178000"/>
                  <a:gd name="T18" fmla="*/ 1422000 w 1728000"/>
                  <a:gd name="T19" fmla="*/ 2088000 h 2178000"/>
                  <a:gd name="T20" fmla="*/ 1386000 w 1728000"/>
                  <a:gd name="T21" fmla="*/ 2034000 h 2178000"/>
                  <a:gd name="T22" fmla="*/ 954000 w 1728000"/>
                  <a:gd name="T23" fmla="*/ 1044000 h 2178000"/>
                  <a:gd name="T24" fmla="*/ 90000 w 1728000"/>
                  <a:gd name="T25" fmla="*/ 576000 h 2178000"/>
                  <a:gd name="T26" fmla="*/ 0 w 1728000"/>
                  <a:gd name="T27" fmla="*/ 0 h 2178000"/>
                  <a:gd name="T28" fmla="*/ 36000 w 1728000"/>
                  <a:gd name="T29" fmla="*/ 18000 h 21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8000" h="2178000">
                    <a:moveTo>
                      <a:pt x="36000" y="18000"/>
                    </a:moveTo>
                    <a:lnTo>
                      <a:pt x="1116000" y="684000"/>
                    </a:lnTo>
                    <a:lnTo>
                      <a:pt x="1728000" y="1998000"/>
                    </a:lnTo>
                    <a:lnTo>
                      <a:pt x="1728000" y="2088000"/>
                    </a:lnTo>
                    <a:lnTo>
                      <a:pt x="1692000" y="2142000"/>
                    </a:lnTo>
                    <a:lnTo>
                      <a:pt x="1638000" y="2178000"/>
                    </a:lnTo>
                    <a:lnTo>
                      <a:pt x="1602000" y="2178000"/>
                    </a:lnTo>
                    <a:lnTo>
                      <a:pt x="1548000" y="2178000"/>
                    </a:lnTo>
                    <a:lnTo>
                      <a:pt x="1476000" y="2160000"/>
                    </a:lnTo>
                    <a:lnTo>
                      <a:pt x="1422000" y="2088000"/>
                    </a:lnTo>
                    <a:lnTo>
                      <a:pt x="1386000" y="2034000"/>
                    </a:lnTo>
                    <a:lnTo>
                      <a:pt x="954000" y="1044000"/>
                    </a:lnTo>
                    <a:lnTo>
                      <a:pt x="90000" y="576000"/>
                    </a:lnTo>
                    <a:lnTo>
                      <a:pt x="0" y="0"/>
                    </a:lnTo>
                    <a:lnTo>
                      <a:pt x="36000" y="18000"/>
                    </a:lnTo>
                    <a:close/>
                  </a:path>
                </a:pathLst>
              </a:custGeom>
              <a:solidFill>
                <a:srgbClr val="0066FF"/>
              </a:solidFill>
              <a:ln w="9525" cap="flat" cmpd="sng" algn="ctr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106317449" y="108769912"/>
                <a:ext cx="191224" cy="362959"/>
              </a:xfrm>
              <a:custGeom>
                <a:avLst/>
                <a:gdLst>
                  <a:gd name="T0" fmla="*/ 576000 w 900000"/>
                  <a:gd name="T1" fmla="*/ 0 h 1656000"/>
                  <a:gd name="T2" fmla="*/ 396000 w 900000"/>
                  <a:gd name="T3" fmla="*/ 144000 h 1656000"/>
                  <a:gd name="T4" fmla="*/ 288000 w 900000"/>
                  <a:gd name="T5" fmla="*/ 288000 h 1656000"/>
                  <a:gd name="T6" fmla="*/ 216000 w 900000"/>
                  <a:gd name="T7" fmla="*/ 432000 h 1656000"/>
                  <a:gd name="T8" fmla="*/ 144000 w 900000"/>
                  <a:gd name="T9" fmla="*/ 576000 h 1656000"/>
                  <a:gd name="T10" fmla="*/ 72000 w 900000"/>
                  <a:gd name="T11" fmla="*/ 720000 h 1656000"/>
                  <a:gd name="T12" fmla="*/ 36000 w 900000"/>
                  <a:gd name="T13" fmla="*/ 828000 h 1656000"/>
                  <a:gd name="T14" fmla="*/ 0 w 900000"/>
                  <a:gd name="T15" fmla="*/ 1044000 h 1656000"/>
                  <a:gd name="T16" fmla="*/ 0 w 900000"/>
                  <a:gd name="T17" fmla="*/ 1188000 h 1656000"/>
                  <a:gd name="T18" fmla="*/ 0 w 900000"/>
                  <a:gd name="T19" fmla="*/ 1296000 h 1656000"/>
                  <a:gd name="T20" fmla="*/ 0 w 900000"/>
                  <a:gd name="T21" fmla="*/ 1404000 h 1656000"/>
                  <a:gd name="T22" fmla="*/ 36000 w 900000"/>
                  <a:gd name="T23" fmla="*/ 1512000 h 1656000"/>
                  <a:gd name="T24" fmla="*/ 72000 w 900000"/>
                  <a:gd name="T25" fmla="*/ 1656000 h 1656000"/>
                  <a:gd name="T26" fmla="*/ 900000 w 900000"/>
                  <a:gd name="T27" fmla="*/ 792000 h 1656000"/>
                  <a:gd name="T28" fmla="*/ 576000 w 900000"/>
                  <a:gd name="T29" fmla="*/ 0 h 16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0000" h="1656000">
                    <a:moveTo>
                      <a:pt x="576000" y="0"/>
                    </a:moveTo>
                    <a:lnTo>
                      <a:pt x="396000" y="144000"/>
                    </a:lnTo>
                    <a:lnTo>
                      <a:pt x="288000" y="288000"/>
                    </a:lnTo>
                    <a:lnTo>
                      <a:pt x="216000" y="432000"/>
                    </a:lnTo>
                    <a:lnTo>
                      <a:pt x="144000" y="576000"/>
                    </a:lnTo>
                    <a:lnTo>
                      <a:pt x="72000" y="720000"/>
                    </a:lnTo>
                    <a:lnTo>
                      <a:pt x="36000" y="828000"/>
                    </a:lnTo>
                    <a:lnTo>
                      <a:pt x="0" y="1044000"/>
                    </a:lnTo>
                    <a:lnTo>
                      <a:pt x="0" y="1188000"/>
                    </a:lnTo>
                    <a:lnTo>
                      <a:pt x="0" y="1296000"/>
                    </a:lnTo>
                    <a:lnTo>
                      <a:pt x="0" y="1404000"/>
                    </a:lnTo>
                    <a:lnTo>
                      <a:pt x="36000" y="1512000"/>
                    </a:lnTo>
                    <a:lnTo>
                      <a:pt x="72000" y="1656000"/>
                    </a:lnTo>
                    <a:lnTo>
                      <a:pt x="900000" y="792000"/>
                    </a:lnTo>
                    <a:lnTo>
                      <a:pt x="576000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008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106332158" y="108943501"/>
                <a:ext cx="235354" cy="323507"/>
              </a:xfrm>
              <a:custGeom>
                <a:avLst/>
                <a:gdLst>
                  <a:gd name="T0" fmla="*/ 864000 w 1152000"/>
                  <a:gd name="T1" fmla="*/ 0 h 1476000"/>
                  <a:gd name="T2" fmla="*/ 1152000 w 1152000"/>
                  <a:gd name="T3" fmla="*/ 630000 h 1476000"/>
                  <a:gd name="T4" fmla="*/ 324000 w 1152000"/>
                  <a:gd name="T5" fmla="*/ 1476000 h 1476000"/>
                  <a:gd name="T6" fmla="*/ 234000 w 1152000"/>
                  <a:gd name="T7" fmla="*/ 1386000 h 1476000"/>
                  <a:gd name="T8" fmla="*/ 144000 w 1152000"/>
                  <a:gd name="T9" fmla="*/ 1296000 h 1476000"/>
                  <a:gd name="T10" fmla="*/ 54000 w 1152000"/>
                  <a:gd name="T11" fmla="*/ 1098000 h 1476000"/>
                  <a:gd name="T12" fmla="*/ 0 w 1152000"/>
                  <a:gd name="T13" fmla="*/ 864000 h 1476000"/>
                  <a:gd name="T14" fmla="*/ 864000 w 1152000"/>
                  <a:gd name="T15" fmla="*/ 0 h 147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2000" h="1476000">
                    <a:moveTo>
                      <a:pt x="864000" y="0"/>
                    </a:moveTo>
                    <a:lnTo>
                      <a:pt x="1152000" y="630000"/>
                    </a:lnTo>
                    <a:lnTo>
                      <a:pt x="324000" y="1476000"/>
                    </a:lnTo>
                    <a:lnTo>
                      <a:pt x="234000" y="1386000"/>
                    </a:lnTo>
                    <a:lnTo>
                      <a:pt x="144000" y="1296000"/>
                    </a:lnTo>
                    <a:lnTo>
                      <a:pt x="54000" y="1098000"/>
                    </a:lnTo>
                    <a:lnTo>
                      <a:pt x="0" y="864000"/>
                    </a:lnTo>
                    <a:lnTo>
                      <a:pt x="86400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106398351" y="109081583"/>
                <a:ext cx="522191" cy="299836"/>
              </a:xfrm>
              <a:custGeom>
                <a:avLst/>
                <a:gdLst>
                  <a:gd name="T0" fmla="*/ 828000 w 2556000"/>
                  <a:gd name="T1" fmla="*/ 0 h 1368000"/>
                  <a:gd name="T2" fmla="*/ 864000 w 2556000"/>
                  <a:gd name="T3" fmla="*/ 72000 h 1368000"/>
                  <a:gd name="T4" fmla="*/ 900000 w 2556000"/>
                  <a:gd name="T5" fmla="*/ 126000 h 1368000"/>
                  <a:gd name="T6" fmla="*/ 972000 w 2556000"/>
                  <a:gd name="T7" fmla="*/ 162000 h 1368000"/>
                  <a:gd name="T8" fmla="*/ 2484000 w 2556000"/>
                  <a:gd name="T9" fmla="*/ 72000 h 1368000"/>
                  <a:gd name="T10" fmla="*/ 2556000 w 2556000"/>
                  <a:gd name="T11" fmla="*/ 180000 h 1368000"/>
                  <a:gd name="T12" fmla="*/ 2556000 w 2556000"/>
                  <a:gd name="T13" fmla="*/ 252000 h 1368000"/>
                  <a:gd name="T14" fmla="*/ 2502000 w 2556000"/>
                  <a:gd name="T15" fmla="*/ 360000 h 1368000"/>
                  <a:gd name="T16" fmla="*/ 2394000 w 2556000"/>
                  <a:gd name="T17" fmla="*/ 594000 h 1368000"/>
                  <a:gd name="T18" fmla="*/ 2322000 w 2556000"/>
                  <a:gd name="T19" fmla="*/ 720000 h 1368000"/>
                  <a:gd name="T20" fmla="*/ 2142000 w 2556000"/>
                  <a:gd name="T21" fmla="*/ 900000 h 1368000"/>
                  <a:gd name="T22" fmla="*/ 2016000 w 2556000"/>
                  <a:gd name="T23" fmla="*/ 1026000 h 1368000"/>
                  <a:gd name="T24" fmla="*/ 1836000 w 2556000"/>
                  <a:gd name="T25" fmla="*/ 1152000 h 1368000"/>
                  <a:gd name="T26" fmla="*/ 1692000 w 2556000"/>
                  <a:gd name="T27" fmla="*/ 1242000 h 1368000"/>
                  <a:gd name="T28" fmla="*/ 1512000 w 2556000"/>
                  <a:gd name="T29" fmla="*/ 1332000 h 1368000"/>
                  <a:gd name="T30" fmla="*/ 1296000 w 2556000"/>
                  <a:gd name="T31" fmla="*/ 1350000 h 1368000"/>
                  <a:gd name="T32" fmla="*/ 1152000 w 2556000"/>
                  <a:gd name="T33" fmla="*/ 1368000 h 1368000"/>
                  <a:gd name="T34" fmla="*/ 954000 w 2556000"/>
                  <a:gd name="T35" fmla="*/ 1350000 h 1368000"/>
                  <a:gd name="T36" fmla="*/ 792000 w 2556000"/>
                  <a:gd name="T37" fmla="*/ 1332000 h 1368000"/>
                  <a:gd name="T38" fmla="*/ 612000 w 2556000"/>
                  <a:gd name="T39" fmla="*/ 1278000 h 1368000"/>
                  <a:gd name="T40" fmla="*/ 432000 w 2556000"/>
                  <a:gd name="T41" fmla="*/ 1206000 h 1368000"/>
                  <a:gd name="T42" fmla="*/ 270000 w 2556000"/>
                  <a:gd name="T43" fmla="*/ 1098000 h 1368000"/>
                  <a:gd name="T44" fmla="*/ 126000 w 2556000"/>
                  <a:gd name="T45" fmla="*/ 990000 h 1368000"/>
                  <a:gd name="T46" fmla="*/ 0 w 2556000"/>
                  <a:gd name="T47" fmla="*/ 846000 h 1368000"/>
                  <a:gd name="T48" fmla="*/ 828000 w 2556000"/>
                  <a:gd name="T49" fmla="*/ 0 h 136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56000" h="1368000">
                    <a:moveTo>
                      <a:pt x="828000" y="0"/>
                    </a:moveTo>
                    <a:lnTo>
                      <a:pt x="864000" y="72000"/>
                    </a:lnTo>
                    <a:lnTo>
                      <a:pt x="900000" y="126000"/>
                    </a:lnTo>
                    <a:lnTo>
                      <a:pt x="972000" y="162000"/>
                    </a:lnTo>
                    <a:lnTo>
                      <a:pt x="2484000" y="72000"/>
                    </a:lnTo>
                    <a:lnTo>
                      <a:pt x="2556000" y="180000"/>
                    </a:lnTo>
                    <a:lnTo>
                      <a:pt x="2556000" y="252000"/>
                    </a:lnTo>
                    <a:lnTo>
                      <a:pt x="2502000" y="360000"/>
                    </a:lnTo>
                    <a:lnTo>
                      <a:pt x="2394000" y="594000"/>
                    </a:lnTo>
                    <a:lnTo>
                      <a:pt x="2322000" y="720000"/>
                    </a:lnTo>
                    <a:lnTo>
                      <a:pt x="2142000" y="900000"/>
                    </a:lnTo>
                    <a:lnTo>
                      <a:pt x="2016000" y="1026000"/>
                    </a:lnTo>
                    <a:lnTo>
                      <a:pt x="1836000" y="1152000"/>
                    </a:lnTo>
                    <a:lnTo>
                      <a:pt x="1692000" y="1242000"/>
                    </a:lnTo>
                    <a:lnTo>
                      <a:pt x="1512000" y="1332000"/>
                    </a:lnTo>
                    <a:lnTo>
                      <a:pt x="1296000" y="1350000"/>
                    </a:lnTo>
                    <a:lnTo>
                      <a:pt x="1152000" y="1368000"/>
                    </a:lnTo>
                    <a:lnTo>
                      <a:pt x="954000" y="1350000"/>
                    </a:lnTo>
                    <a:lnTo>
                      <a:pt x="792000" y="1332000"/>
                    </a:lnTo>
                    <a:lnTo>
                      <a:pt x="612000" y="1278000"/>
                    </a:lnTo>
                    <a:lnTo>
                      <a:pt x="432000" y="1206000"/>
                    </a:lnTo>
                    <a:lnTo>
                      <a:pt x="270000" y="1098000"/>
                    </a:lnTo>
                    <a:lnTo>
                      <a:pt x="126000" y="990000"/>
                    </a:lnTo>
                    <a:lnTo>
                      <a:pt x="0" y="846000"/>
                    </a:lnTo>
                    <a:lnTo>
                      <a:pt x="82800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 algn="ctr">
                <a:solidFill>
                  <a:srgbClr val="CCCCCC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09116150" y="107907233"/>
              <a:ext cx="1662730" cy="105437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FF9900"/>
                  </a:solidFill>
                  <a:effectLst/>
                  <a:latin typeface="돋움"/>
                  <a:ea typeface="돋움"/>
                </a:rPr>
                <a:t>걸음</a:t>
              </a:r>
              <a:endParaRPr lang="ko-KR" altLang="en-US" sz="3600" b="1" kern="10" spc="0">
                <a:ln w="9525" algn="ctr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/>
                <a:latin typeface="돋움"/>
                <a:ea typeface="돋움"/>
              </a:endParaRPr>
            </a:p>
          </p:txBody>
        </p:sp>
        <p:sp>
          <p:nvSpPr>
            <p:cNvPr id="1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10808150" y="107907233"/>
              <a:ext cx="3384000" cy="105437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/>
                  <a:latin typeface="돋움"/>
                  <a:ea typeface="돋움"/>
                </a:rPr>
                <a:t>요양병원</a:t>
              </a:r>
              <a:endParaRPr lang="ko-KR" altLang="en-US" sz="3600" b="1" kern="10" spc="0">
                <a:ln w="9525" algn="ctr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/>
                <a:latin typeface="돋움"/>
                <a:ea typeface="돋움"/>
              </a:endParaRPr>
            </a:p>
          </p:txBody>
        </p:sp>
        <p:sp>
          <p:nvSpPr>
            <p:cNvPr id="12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109188150" y="109039707"/>
              <a:ext cx="5040000" cy="30926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ko-KR" sz="3600" kern="10" spc="0" smtClean="0">
                  <a:ln w="9525" algn="ctr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3399"/>
                  </a:solidFill>
                  <a:effectLst/>
                  <a:latin typeface="Calisto MT"/>
                </a:rPr>
                <a:t>Hangeoleum Rehabilitation Hospital</a:t>
              </a:r>
              <a:endParaRPr lang="ko-KR" altLang="en-US" sz="3600" kern="10" spc="0">
                <a:ln w="9525" algn="ctr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/>
                <a:latin typeface="Calisto MT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15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10" name="제목 1"/>
          <p:cNvSpPr txBox="1"/>
          <p:nvPr/>
        </p:nvSpPr>
        <p:spPr>
          <a:xfrm>
            <a:off x="1405890" y="381635"/>
            <a:ext cx="4186555" cy="7454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4. Mission, Vision</a:t>
            </a:r>
            <a:endParaRPr lang="ko-KR" altLang="en-US" sz="32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4125"/>
            <a:ext cx="7632848" cy="535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599505" y="6019139"/>
            <a:ext cx="3401068" cy="559130"/>
            <a:chOff x="106056150" y="107627775"/>
            <a:chExt cx="8172000" cy="1764000"/>
          </a:xfrm>
        </p:grpSpPr>
        <p:sp>
          <p:nvSpPr>
            <p:cNvPr id="4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7928150" y="107907233"/>
              <a:ext cx="1080000" cy="13667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latin typeface="돋움"/>
                  <a:ea typeface="돋움"/>
                </a:rPr>
                <a:t>한</a:t>
              </a:r>
              <a:endParaRPr lang="ko-KR" altLang="en-US" sz="3600" b="1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latin typeface="돋움"/>
                <a:ea typeface="돋움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06056150" y="107627775"/>
              <a:ext cx="1656000" cy="1764000"/>
              <a:chOff x="106020150" y="108059775"/>
              <a:chExt cx="1908000" cy="1728000"/>
            </a:xfrm>
          </p:grpSpPr>
          <p:sp>
            <p:nvSpPr>
              <p:cNvPr id="13" name="AutoShape 5"/>
              <p:cNvSpPr>
                <a:spLocks noChangeArrowheads="1"/>
              </p:cNvSpPr>
              <p:nvPr/>
            </p:nvSpPr>
            <p:spPr bwMode="auto">
              <a:xfrm rot="377041">
                <a:off x="106020150" y="109095349"/>
                <a:ext cx="1870462" cy="692426"/>
              </a:xfrm>
              <a:prstGeom prst="parallelogram">
                <a:avLst>
                  <a:gd name="adj" fmla="val 72923"/>
                </a:avLst>
              </a:prstGeom>
              <a:solidFill>
                <a:srgbClr val="CCCCCC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AutoShape 6"/>
              <p:cNvSpPr>
                <a:spLocks noChangeArrowheads="1"/>
              </p:cNvSpPr>
              <p:nvPr/>
            </p:nvSpPr>
            <p:spPr bwMode="auto">
              <a:xfrm rot="377041">
                <a:off x="106057688" y="108880262"/>
                <a:ext cx="1870462" cy="692426"/>
              </a:xfrm>
              <a:prstGeom prst="parallelogram">
                <a:avLst>
                  <a:gd name="adj" fmla="val 72923"/>
                </a:avLst>
              </a:prstGeom>
              <a:solidFill>
                <a:srgbClr val="0000FF"/>
              </a:solidFill>
              <a:ln w="9525" algn="in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 rot="377041">
                <a:off x="106261727" y="109096674"/>
                <a:ext cx="1322208" cy="406869"/>
              </a:xfrm>
              <a:prstGeom prst="parallelogram">
                <a:avLst>
                  <a:gd name="adj" fmla="val 73886"/>
                </a:avLst>
              </a:prstGeom>
              <a:solidFill>
                <a:srgbClr val="CCCCCC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AutoShape 8"/>
              <p:cNvSpPr>
                <a:spLocks noChangeArrowheads="1"/>
              </p:cNvSpPr>
              <p:nvPr/>
            </p:nvSpPr>
            <p:spPr bwMode="auto">
              <a:xfrm rot="377041">
                <a:off x="106596797" y="108949400"/>
                <a:ext cx="1139831" cy="168984"/>
              </a:xfrm>
              <a:prstGeom prst="parallelogram">
                <a:avLst>
                  <a:gd name="adj" fmla="val 70013"/>
                </a:avLst>
              </a:prstGeom>
              <a:solidFill>
                <a:srgbClr val="FFFFFF"/>
              </a:solidFill>
              <a:ln w="9525" algn="in">
                <a:solidFill>
                  <a:srgbClr val="CCCC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auto">
              <a:xfrm>
                <a:off x="106418311" y="108470099"/>
                <a:ext cx="125686" cy="137629"/>
              </a:xfrm>
              <a:prstGeom prst="ellipse">
                <a:avLst/>
              </a:prstGeom>
              <a:solidFill>
                <a:srgbClr val="339933"/>
              </a:solidFill>
              <a:ln w="9525" algn="in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>
                <a:off x="107002567" y="108111066"/>
                <a:ext cx="125686" cy="137629"/>
              </a:xfrm>
              <a:prstGeom prst="ellipse">
                <a:avLst/>
              </a:prstGeom>
              <a:solidFill>
                <a:srgbClr val="FF3399"/>
              </a:solidFill>
              <a:ln w="9525" algn="in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Oval 11"/>
              <p:cNvSpPr>
                <a:spLocks noChangeArrowheads="1"/>
              </p:cNvSpPr>
              <p:nvPr/>
            </p:nvSpPr>
            <p:spPr bwMode="auto">
              <a:xfrm>
                <a:off x="107300349" y="108059775"/>
                <a:ext cx="125687" cy="137629"/>
              </a:xfrm>
              <a:prstGeom prst="ellipse">
                <a:avLst/>
              </a:prstGeom>
              <a:solidFill>
                <a:srgbClr val="0099FF"/>
              </a:solidFill>
              <a:ln w="9525" algn="in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Oval 12"/>
              <p:cNvSpPr>
                <a:spLocks noChangeArrowheads="1"/>
              </p:cNvSpPr>
              <p:nvPr/>
            </p:nvSpPr>
            <p:spPr bwMode="auto">
              <a:xfrm>
                <a:off x="106704785" y="108243566"/>
                <a:ext cx="125686" cy="137629"/>
              </a:xfrm>
              <a:prstGeom prst="ellipse">
                <a:avLst/>
              </a:prstGeom>
              <a:solidFill>
                <a:srgbClr val="FFCC00"/>
              </a:solidFill>
              <a:ln w="9525" algn="in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106248688" y="108636792"/>
                <a:ext cx="882038" cy="803550"/>
              </a:xfrm>
              <a:custGeom>
                <a:avLst/>
                <a:gdLst>
                  <a:gd name="T0" fmla="*/ 792000 w 4212000"/>
                  <a:gd name="T1" fmla="*/ 288000 h 3384000"/>
                  <a:gd name="T2" fmla="*/ 576000 w 4212000"/>
                  <a:gd name="T3" fmla="*/ 432000 h 3384000"/>
                  <a:gd name="T4" fmla="*/ 360000 w 4212000"/>
                  <a:gd name="T5" fmla="*/ 648000 h 3384000"/>
                  <a:gd name="T6" fmla="*/ 180000 w 4212000"/>
                  <a:gd name="T7" fmla="*/ 972000 h 3384000"/>
                  <a:gd name="T8" fmla="*/ 72000 w 4212000"/>
                  <a:gd name="T9" fmla="*/ 1260000 h 3384000"/>
                  <a:gd name="T10" fmla="*/ 0 w 4212000"/>
                  <a:gd name="T11" fmla="*/ 1656000 h 3384000"/>
                  <a:gd name="T12" fmla="*/ 72000 w 4212000"/>
                  <a:gd name="T13" fmla="*/ 2124000 h 3384000"/>
                  <a:gd name="T14" fmla="*/ 216000 w 4212000"/>
                  <a:gd name="T15" fmla="*/ 2484000 h 3384000"/>
                  <a:gd name="T16" fmla="*/ 396000 w 4212000"/>
                  <a:gd name="T17" fmla="*/ 2736000 h 3384000"/>
                  <a:gd name="T18" fmla="*/ 576000 w 4212000"/>
                  <a:gd name="T19" fmla="*/ 2952000 h 3384000"/>
                  <a:gd name="T20" fmla="*/ 792000 w 4212000"/>
                  <a:gd name="T21" fmla="*/ 3096000 h 3384000"/>
                  <a:gd name="T22" fmla="*/ 1224000 w 4212000"/>
                  <a:gd name="T23" fmla="*/ 3312000 h 3384000"/>
                  <a:gd name="T24" fmla="*/ 1584000 w 4212000"/>
                  <a:gd name="T25" fmla="*/ 3384000 h 3384000"/>
                  <a:gd name="T26" fmla="*/ 1980000 w 4212000"/>
                  <a:gd name="T27" fmla="*/ 3384000 h 3384000"/>
                  <a:gd name="T28" fmla="*/ 2376000 w 4212000"/>
                  <a:gd name="T29" fmla="*/ 3276000 h 3384000"/>
                  <a:gd name="T30" fmla="*/ 2700000 w 4212000"/>
                  <a:gd name="T31" fmla="*/ 3096000 h 3384000"/>
                  <a:gd name="T32" fmla="*/ 2880000 w 4212000"/>
                  <a:gd name="T33" fmla="*/ 2952000 h 3384000"/>
                  <a:gd name="T34" fmla="*/ 3096000 w 4212000"/>
                  <a:gd name="T35" fmla="*/ 2736000 h 3384000"/>
                  <a:gd name="T36" fmla="*/ 3240000 w 4212000"/>
                  <a:gd name="T37" fmla="*/ 2520000 h 3384000"/>
                  <a:gd name="T38" fmla="*/ 3348000 w 4212000"/>
                  <a:gd name="T39" fmla="*/ 2304000 h 3384000"/>
                  <a:gd name="T40" fmla="*/ 3636000 w 4212000"/>
                  <a:gd name="T41" fmla="*/ 2664000 h 3384000"/>
                  <a:gd name="T42" fmla="*/ 3888000 w 4212000"/>
                  <a:gd name="T43" fmla="*/ 2988000 h 3384000"/>
                  <a:gd name="T44" fmla="*/ 4068000 w 4212000"/>
                  <a:gd name="T45" fmla="*/ 3204000 h 3384000"/>
                  <a:gd name="T46" fmla="*/ 4140000 w 4212000"/>
                  <a:gd name="T47" fmla="*/ 3204000 h 3384000"/>
                  <a:gd name="T48" fmla="*/ 4212000 w 4212000"/>
                  <a:gd name="T49" fmla="*/ 3132000 h 3384000"/>
                  <a:gd name="T50" fmla="*/ 4176000 w 4212000"/>
                  <a:gd name="T51" fmla="*/ 2952000 h 3384000"/>
                  <a:gd name="T52" fmla="*/ 3240000 w 4212000"/>
                  <a:gd name="T53" fmla="*/ 1620000 h 3384000"/>
                  <a:gd name="T54" fmla="*/ 1800000 w 4212000"/>
                  <a:gd name="T55" fmla="*/ 1620000 h 3384000"/>
                  <a:gd name="T56" fmla="*/ 1332000 w 4212000"/>
                  <a:gd name="T57" fmla="*/ 180000 h 3384000"/>
                  <a:gd name="T58" fmla="*/ 1260000 w 4212000"/>
                  <a:gd name="T59" fmla="*/ 72000 h 3384000"/>
                  <a:gd name="T60" fmla="*/ 1188000 w 4212000"/>
                  <a:gd name="T61" fmla="*/ 36000 h 3384000"/>
                  <a:gd name="T62" fmla="*/ 1044000 w 4212000"/>
                  <a:gd name="T63" fmla="*/ 0 h 3384000"/>
                  <a:gd name="T64" fmla="*/ 900000 w 4212000"/>
                  <a:gd name="T65" fmla="*/ 72000 h 3384000"/>
                  <a:gd name="T66" fmla="*/ 828000 w 4212000"/>
                  <a:gd name="T67" fmla="*/ 144000 h 3384000"/>
                  <a:gd name="T68" fmla="*/ 792000 w 4212000"/>
                  <a:gd name="T69" fmla="*/ 288000 h 33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12000" h="3384000">
                    <a:moveTo>
                      <a:pt x="792000" y="288000"/>
                    </a:moveTo>
                    <a:lnTo>
                      <a:pt x="576000" y="432000"/>
                    </a:lnTo>
                    <a:lnTo>
                      <a:pt x="360000" y="648000"/>
                    </a:lnTo>
                    <a:lnTo>
                      <a:pt x="180000" y="972000"/>
                    </a:lnTo>
                    <a:lnTo>
                      <a:pt x="72000" y="1260000"/>
                    </a:lnTo>
                    <a:lnTo>
                      <a:pt x="0" y="1656000"/>
                    </a:lnTo>
                    <a:lnTo>
                      <a:pt x="72000" y="2124000"/>
                    </a:lnTo>
                    <a:lnTo>
                      <a:pt x="216000" y="2484000"/>
                    </a:lnTo>
                    <a:lnTo>
                      <a:pt x="396000" y="2736000"/>
                    </a:lnTo>
                    <a:lnTo>
                      <a:pt x="576000" y="2952000"/>
                    </a:lnTo>
                    <a:lnTo>
                      <a:pt x="792000" y="3096000"/>
                    </a:lnTo>
                    <a:lnTo>
                      <a:pt x="1224000" y="3312000"/>
                    </a:lnTo>
                    <a:lnTo>
                      <a:pt x="1584000" y="3384000"/>
                    </a:lnTo>
                    <a:lnTo>
                      <a:pt x="1980000" y="3384000"/>
                    </a:lnTo>
                    <a:lnTo>
                      <a:pt x="2376000" y="3276000"/>
                    </a:lnTo>
                    <a:lnTo>
                      <a:pt x="2700000" y="3096000"/>
                    </a:lnTo>
                    <a:lnTo>
                      <a:pt x="2880000" y="2952000"/>
                    </a:lnTo>
                    <a:lnTo>
                      <a:pt x="3096000" y="2736000"/>
                    </a:lnTo>
                    <a:lnTo>
                      <a:pt x="3240000" y="2520000"/>
                    </a:lnTo>
                    <a:lnTo>
                      <a:pt x="3348000" y="2304000"/>
                    </a:lnTo>
                    <a:lnTo>
                      <a:pt x="3636000" y="2664000"/>
                    </a:lnTo>
                    <a:lnTo>
                      <a:pt x="3888000" y="2988000"/>
                    </a:lnTo>
                    <a:lnTo>
                      <a:pt x="4068000" y="3204000"/>
                    </a:lnTo>
                    <a:lnTo>
                      <a:pt x="4140000" y="3204000"/>
                    </a:lnTo>
                    <a:lnTo>
                      <a:pt x="4212000" y="3132000"/>
                    </a:lnTo>
                    <a:lnTo>
                      <a:pt x="4176000" y="2952000"/>
                    </a:lnTo>
                    <a:lnTo>
                      <a:pt x="3240000" y="1620000"/>
                    </a:lnTo>
                    <a:lnTo>
                      <a:pt x="1800000" y="1620000"/>
                    </a:lnTo>
                    <a:lnTo>
                      <a:pt x="1332000" y="180000"/>
                    </a:lnTo>
                    <a:lnTo>
                      <a:pt x="1260000" y="72000"/>
                    </a:lnTo>
                    <a:lnTo>
                      <a:pt x="1188000" y="36000"/>
                    </a:lnTo>
                    <a:lnTo>
                      <a:pt x="1044000" y="0"/>
                    </a:lnTo>
                    <a:lnTo>
                      <a:pt x="900000" y="72000"/>
                    </a:lnTo>
                    <a:lnTo>
                      <a:pt x="828000" y="144000"/>
                    </a:lnTo>
                    <a:lnTo>
                      <a:pt x="792000" y="288000"/>
                    </a:lnTo>
                    <a:close/>
                  </a:path>
                </a:pathLst>
              </a:custGeom>
              <a:solidFill>
                <a:srgbClr val="339933"/>
              </a:solidFill>
              <a:ln w="9525" cap="flat" cmpd="sng" algn="ctr">
                <a:solidFill>
                  <a:srgbClr val="0099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6317080" y="108773178"/>
                <a:ext cx="603103" cy="606937"/>
              </a:xfrm>
              <a:custGeom>
                <a:avLst/>
                <a:gdLst>
                  <a:gd name="T0" fmla="*/ 576000 w 2880000"/>
                  <a:gd name="T1" fmla="*/ 0 h 2556000"/>
                  <a:gd name="T2" fmla="*/ 396000 w 2880000"/>
                  <a:gd name="T3" fmla="*/ 108000 h 2556000"/>
                  <a:gd name="T4" fmla="*/ 288000 w 2880000"/>
                  <a:gd name="T5" fmla="*/ 288000 h 2556000"/>
                  <a:gd name="T6" fmla="*/ 144000 w 2880000"/>
                  <a:gd name="T7" fmla="*/ 504000 h 2556000"/>
                  <a:gd name="T8" fmla="*/ 36000 w 2880000"/>
                  <a:gd name="T9" fmla="*/ 792000 h 2556000"/>
                  <a:gd name="T10" fmla="*/ 0 w 2880000"/>
                  <a:gd name="T11" fmla="*/ 1080000 h 2556000"/>
                  <a:gd name="T12" fmla="*/ 36000 w 2880000"/>
                  <a:gd name="T13" fmla="*/ 1404000 h 2556000"/>
                  <a:gd name="T14" fmla="*/ 108000 w 2880000"/>
                  <a:gd name="T15" fmla="*/ 1620000 h 2556000"/>
                  <a:gd name="T16" fmla="*/ 216000 w 2880000"/>
                  <a:gd name="T17" fmla="*/ 1908000 h 2556000"/>
                  <a:gd name="T18" fmla="*/ 360000 w 2880000"/>
                  <a:gd name="T19" fmla="*/ 2052000 h 2556000"/>
                  <a:gd name="T20" fmla="*/ 540000 w 2880000"/>
                  <a:gd name="T21" fmla="*/ 2232000 h 2556000"/>
                  <a:gd name="T22" fmla="*/ 828000 w 2880000"/>
                  <a:gd name="T23" fmla="*/ 2412000 h 2556000"/>
                  <a:gd name="T24" fmla="*/ 1188000 w 2880000"/>
                  <a:gd name="T25" fmla="*/ 2520000 h 2556000"/>
                  <a:gd name="T26" fmla="*/ 1512000 w 2880000"/>
                  <a:gd name="T27" fmla="*/ 2556000 h 2556000"/>
                  <a:gd name="T28" fmla="*/ 1872000 w 2880000"/>
                  <a:gd name="T29" fmla="*/ 2520000 h 2556000"/>
                  <a:gd name="T30" fmla="*/ 2196000 w 2880000"/>
                  <a:gd name="T31" fmla="*/ 2340000 h 2556000"/>
                  <a:gd name="T32" fmla="*/ 2448000 w 2880000"/>
                  <a:gd name="T33" fmla="*/ 2160000 h 2556000"/>
                  <a:gd name="T34" fmla="*/ 2628000 w 2880000"/>
                  <a:gd name="T35" fmla="*/ 1980000 h 2556000"/>
                  <a:gd name="T36" fmla="*/ 2736000 w 2880000"/>
                  <a:gd name="T37" fmla="*/ 1800000 h 2556000"/>
                  <a:gd name="T38" fmla="*/ 2844000 w 2880000"/>
                  <a:gd name="T39" fmla="*/ 1620000 h 2556000"/>
                  <a:gd name="T40" fmla="*/ 2880000 w 2880000"/>
                  <a:gd name="T41" fmla="*/ 1476000 h 2556000"/>
                  <a:gd name="T42" fmla="*/ 2808000 w 2880000"/>
                  <a:gd name="T43" fmla="*/ 1368000 h 2556000"/>
                  <a:gd name="T44" fmla="*/ 1404000 w 2880000"/>
                  <a:gd name="T45" fmla="*/ 1440000 h 2556000"/>
                  <a:gd name="T46" fmla="*/ 1332000 w 2880000"/>
                  <a:gd name="T47" fmla="*/ 1440000 h 2556000"/>
                  <a:gd name="T48" fmla="*/ 1224000 w 2880000"/>
                  <a:gd name="T49" fmla="*/ 1368000 h 2556000"/>
                  <a:gd name="T50" fmla="*/ 1188000 w 2880000"/>
                  <a:gd name="T51" fmla="*/ 1296000 h 2556000"/>
                  <a:gd name="T52" fmla="*/ 576000 w 2880000"/>
                  <a:gd name="T53" fmla="*/ 0 h 25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80000" h="2556000">
                    <a:moveTo>
                      <a:pt x="576000" y="0"/>
                    </a:moveTo>
                    <a:lnTo>
                      <a:pt x="396000" y="108000"/>
                    </a:lnTo>
                    <a:lnTo>
                      <a:pt x="288000" y="288000"/>
                    </a:lnTo>
                    <a:lnTo>
                      <a:pt x="144000" y="504000"/>
                    </a:lnTo>
                    <a:lnTo>
                      <a:pt x="36000" y="792000"/>
                    </a:lnTo>
                    <a:lnTo>
                      <a:pt x="0" y="1080000"/>
                    </a:lnTo>
                    <a:lnTo>
                      <a:pt x="36000" y="1404000"/>
                    </a:lnTo>
                    <a:lnTo>
                      <a:pt x="108000" y="1620000"/>
                    </a:lnTo>
                    <a:lnTo>
                      <a:pt x="216000" y="1908000"/>
                    </a:lnTo>
                    <a:lnTo>
                      <a:pt x="360000" y="2052000"/>
                    </a:lnTo>
                    <a:lnTo>
                      <a:pt x="540000" y="2232000"/>
                    </a:lnTo>
                    <a:lnTo>
                      <a:pt x="828000" y="2412000"/>
                    </a:lnTo>
                    <a:lnTo>
                      <a:pt x="1188000" y="2520000"/>
                    </a:lnTo>
                    <a:lnTo>
                      <a:pt x="1512000" y="2556000"/>
                    </a:lnTo>
                    <a:lnTo>
                      <a:pt x="1872000" y="2520000"/>
                    </a:lnTo>
                    <a:lnTo>
                      <a:pt x="2196000" y="2340000"/>
                    </a:lnTo>
                    <a:lnTo>
                      <a:pt x="2448000" y="2160000"/>
                    </a:lnTo>
                    <a:lnTo>
                      <a:pt x="2628000" y="1980000"/>
                    </a:lnTo>
                    <a:lnTo>
                      <a:pt x="2736000" y="1800000"/>
                    </a:lnTo>
                    <a:lnTo>
                      <a:pt x="2844000" y="1620000"/>
                    </a:lnTo>
                    <a:lnTo>
                      <a:pt x="2880000" y="1476000"/>
                    </a:lnTo>
                    <a:lnTo>
                      <a:pt x="2808000" y="1368000"/>
                    </a:lnTo>
                    <a:lnTo>
                      <a:pt x="1404000" y="1440000"/>
                    </a:lnTo>
                    <a:lnTo>
                      <a:pt x="1332000" y="1440000"/>
                    </a:lnTo>
                    <a:lnTo>
                      <a:pt x="1224000" y="1368000"/>
                    </a:lnTo>
                    <a:lnTo>
                      <a:pt x="1188000" y="1296000"/>
                    </a:lnTo>
                    <a:lnTo>
                      <a:pt x="5760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06716093" y="108423082"/>
                <a:ext cx="459866" cy="932949"/>
              </a:xfrm>
              <a:custGeom>
                <a:avLst/>
                <a:gdLst>
                  <a:gd name="T0" fmla="*/ 576000 w 2196000"/>
                  <a:gd name="T1" fmla="*/ 216000 h 3928940"/>
                  <a:gd name="T2" fmla="*/ 504000 w 2196000"/>
                  <a:gd name="T3" fmla="*/ 72000 h 3928940"/>
                  <a:gd name="T4" fmla="*/ 396000 w 2196000"/>
                  <a:gd name="T5" fmla="*/ 36000 h 3928940"/>
                  <a:gd name="T6" fmla="*/ 288000 w 2196000"/>
                  <a:gd name="T7" fmla="*/ 0 h 3928940"/>
                  <a:gd name="T8" fmla="*/ 180000 w 2196000"/>
                  <a:gd name="T9" fmla="*/ 36000 h 3928940"/>
                  <a:gd name="T10" fmla="*/ 72000 w 2196000"/>
                  <a:gd name="T11" fmla="*/ 72000 h 3928940"/>
                  <a:gd name="T12" fmla="*/ 36000 w 2196000"/>
                  <a:gd name="T13" fmla="*/ 144000 h 3928940"/>
                  <a:gd name="T14" fmla="*/ 0 w 2196000"/>
                  <a:gd name="T15" fmla="*/ 216000 h 3928940"/>
                  <a:gd name="T16" fmla="*/ 0 w 2196000"/>
                  <a:gd name="T17" fmla="*/ 288000 h 3928940"/>
                  <a:gd name="T18" fmla="*/ 108000 w 2196000"/>
                  <a:gd name="T19" fmla="*/ 1800000 h 3928940"/>
                  <a:gd name="T20" fmla="*/ 144000 w 2196000"/>
                  <a:gd name="T21" fmla="*/ 1908000 h 3928940"/>
                  <a:gd name="T22" fmla="*/ 180000 w 2196000"/>
                  <a:gd name="T23" fmla="*/ 1980000 h 3928940"/>
                  <a:gd name="T24" fmla="*/ 288000 w 2196000"/>
                  <a:gd name="T25" fmla="*/ 2016000 h 3928940"/>
                  <a:gd name="T26" fmla="*/ 1368000 w 2196000"/>
                  <a:gd name="T27" fmla="*/ 2664000 h 3928940"/>
                  <a:gd name="T28" fmla="*/ 1944000 w 2196000"/>
                  <a:gd name="T29" fmla="*/ 3852000 h 3928940"/>
                  <a:gd name="T30" fmla="*/ 2078713 w 2196000"/>
                  <a:gd name="T31" fmla="*/ 3924289 h 3928940"/>
                  <a:gd name="T32" fmla="*/ 2160000 w 2196000"/>
                  <a:gd name="T33" fmla="*/ 3924000 h 3928940"/>
                  <a:gd name="T34" fmla="*/ 2196000 w 2196000"/>
                  <a:gd name="T35" fmla="*/ 3816000 h 3928940"/>
                  <a:gd name="T36" fmla="*/ 2196000 w 2196000"/>
                  <a:gd name="T37" fmla="*/ 3672000 h 3928940"/>
                  <a:gd name="T38" fmla="*/ 1620000 w 2196000"/>
                  <a:gd name="T39" fmla="*/ 2448000 h 3928940"/>
                  <a:gd name="T40" fmla="*/ 540000 w 2196000"/>
                  <a:gd name="T41" fmla="*/ 1656000 h 3928940"/>
                  <a:gd name="T42" fmla="*/ 576000 w 2196000"/>
                  <a:gd name="T43" fmla="*/ 216000 h 3928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96000" h="3928940">
                    <a:moveTo>
                      <a:pt x="576000" y="216000"/>
                    </a:moveTo>
                    <a:lnTo>
                      <a:pt x="504000" y="72000"/>
                    </a:lnTo>
                    <a:lnTo>
                      <a:pt x="396000" y="36000"/>
                    </a:lnTo>
                    <a:lnTo>
                      <a:pt x="288000" y="0"/>
                    </a:lnTo>
                    <a:lnTo>
                      <a:pt x="180000" y="36000"/>
                    </a:lnTo>
                    <a:lnTo>
                      <a:pt x="72000" y="72000"/>
                    </a:lnTo>
                    <a:lnTo>
                      <a:pt x="36000" y="144000"/>
                    </a:lnTo>
                    <a:lnTo>
                      <a:pt x="0" y="216000"/>
                    </a:lnTo>
                    <a:lnTo>
                      <a:pt x="0" y="288000"/>
                    </a:lnTo>
                    <a:lnTo>
                      <a:pt x="108000" y="1800000"/>
                    </a:lnTo>
                    <a:lnTo>
                      <a:pt x="144000" y="1908000"/>
                    </a:lnTo>
                    <a:lnTo>
                      <a:pt x="180000" y="1980000"/>
                    </a:lnTo>
                    <a:lnTo>
                      <a:pt x="288000" y="2016000"/>
                    </a:lnTo>
                    <a:lnTo>
                      <a:pt x="1368000" y="2664000"/>
                    </a:lnTo>
                    <a:lnTo>
                      <a:pt x="1944000" y="3852000"/>
                    </a:lnTo>
                    <a:cubicBezTo>
                      <a:pt x="2059409" y="3928940"/>
                      <a:pt x="2008736" y="3923532"/>
                      <a:pt x="2078713" y="3924289"/>
                    </a:cubicBezTo>
                    <a:lnTo>
                      <a:pt x="2160000" y="3924000"/>
                    </a:lnTo>
                    <a:lnTo>
                      <a:pt x="2196000" y="3816000"/>
                    </a:lnTo>
                    <a:lnTo>
                      <a:pt x="2196000" y="3672000"/>
                    </a:lnTo>
                    <a:lnTo>
                      <a:pt x="1620000" y="2448000"/>
                    </a:lnTo>
                    <a:lnTo>
                      <a:pt x="540000" y="1656000"/>
                    </a:lnTo>
                    <a:lnTo>
                      <a:pt x="576000" y="216000"/>
                    </a:lnTo>
                    <a:close/>
                  </a:path>
                </a:pathLst>
              </a:custGeom>
              <a:solidFill>
                <a:srgbClr val="FFCC00"/>
              </a:solidFill>
              <a:ln w="9525" cap="flat" cmpd="sng" algn="ctr">
                <a:solidFill>
                  <a:srgbClr val="FF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06987489" y="108303404"/>
                <a:ext cx="256319" cy="1017260"/>
              </a:xfrm>
              <a:custGeom>
                <a:avLst/>
                <a:gdLst>
                  <a:gd name="T0" fmla="*/ 576000 w 1224000"/>
                  <a:gd name="T1" fmla="*/ 252000 h 4284000"/>
                  <a:gd name="T2" fmla="*/ 504000 w 1224000"/>
                  <a:gd name="T3" fmla="*/ 108000 h 4284000"/>
                  <a:gd name="T4" fmla="*/ 396000 w 1224000"/>
                  <a:gd name="T5" fmla="*/ 36000 h 4284000"/>
                  <a:gd name="T6" fmla="*/ 252000 w 1224000"/>
                  <a:gd name="T7" fmla="*/ 0 h 4284000"/>
                  <a:gd name="T8" fmla="*/ 144000 w 1224000"/>
                  <a:gd name="T9" fmla="*/ 72000 h 4284000"/>
                  <a:gd name="T10" fmla="*/ 36000 w 1224000"/>
                  <a:gd name="T11" fmla="*/ 144000 h 4284000"/>
                  <a:gd name="T12" fmla="*/ 0 w 1224000"/>
                  <a:gd name="T13" fmla="*/ 252000 h 4284000"/>
                  <a:gd name="T14" fmla="*/ 72000 w 1224000"/>
                  <a:gd name="T15" fmla="*/ 1980000 h 4284000"/>
                  <a:gd name="T16" fmla="*/ 108000 w 1224000"/>
                  <a:gd name="T17" fmla="*/ 2124000 h 4284000"/>
                  <a:gd name="T18" fmla="*/ 792000 w 1224000"/>
                  <a:gd name="T19" fmla="*/ 3024000 h 4284000"/>
                  <a:gd name="T20" fmla="*/ 900000 w 1224000"/>
                  <a:gd name="T21" fmla="*/ 4212000 h 4284000"/>
                  <a:gd name="T22" fmla="*/ 972000 w 1224000"/>
                  <a:gd name="T23" fmla="*/ 4284000 h 4284000"/>
                  <a:gd name="T24" fmla="*/ 1044000 w 1224000"/>
                  <a:gd name="T25" fmla="*/ 4284000 h 4284000"/>
                  <a:gd name="T26" fmla="*/ 1116000 w 1224000"/>
                  <a:gd name="T27" fmla="*/ 4284000 h 4284000"/>
                  <a:gd name="T28" fmla="*/ 1152000 w 1224000"/>
                  <a:gd name="T29" fmla="*/ 4176000 h 4284000"/>
                  <a:gd name="T30" fmla="*/ 1224000 w 1224000"/>
                  <a:gd name="T31" fmla="*/ 4032000 h 4284000"/>
                  <a:gd name="T32" fmla="*/ 1116000 w 1224000"/>
                  <a:gd name="T33" fmla="*/ 2916000 h 4284000"/>
                  <a:gd name="T34" fmla="*/ 468000 w 1224000"/>
                  <a:gd name="T35" fmla="*/ 1800000 h 4284000"/>
                  <a:gd name="T36" fmla="*/ 576000 w 1224000"/>
                  <a:gd name="T37" fmla="*/ 252000 h 42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4000" h="4284000">
                    <a:moveTo>
                      <a:pt x="576000" y="252000"/>
                    </a:moveTo>
                    <a:lnTo>
                      <a:pt x="504000" y="108000"/>
                    </a:lnTo>
                    <a:lnTo>
                      <a:pt x="396000" y="36000"/>
                    </a:lnTo>
                    <a:lnTo>
                      <a:pt x="252000" y="0"/>
                    </a:lnTo>
                    <a:lnTo>
                      <a:pt x="144000" y="72000"/>
                    </a:lnTo>
                    <a:lnTo>
                      <a:pt x="36000" y="144000"/>
                    </a:lnTo>
                    <a:lnTo>
                      <a:pt x="0" y="252000"/>
                    </a:lnTo>
                    <a:lnTo>
                      <a:pt x="72000" y="1980000"/>
                    </a:lnTo>
                    <a:lnTo>
                      <a:pt x="108000" y="2124000"/>
                    </a:lnTo>
                    <a:lnTo>
                      <a:pt x="792000" y="3024000"/>
                    </a:lnTo>
                    <a:lnTo>
                      <a:pt x="900000" y="4212000"/>
                    </a:lnTo>
                    <a:lnTo>
                      <a:pt x="972000" y="4284000"/>
                    </a:lnTo>
                    <a:lnTo>
                      <a:pt x="1044000" y="4284000"/>
                    </a:lnTo>
                    <a:lnTo>
                      <a:pt x="1116000" y="4284000"/>
                    </a:lnTo>
                    <a:lnTo>
                      <a:pt x="1152000" y="4176000"/>
                    </a:lnTo>
                    <a:lnTo>
                      <a:pt x="1224000" y="4032000"/>
                    </a:lnTo>
                    <a:lnTo>
                      <a:pt x="1116000" y="2916000"/>
                    </a:lnTo>
                    <a:lnTo>
                      <a:pt x="468000" y="1800000"/>
                    </a:lnTo>
                    <a:lnTo>
                      <a:pt x="576000" y="252000"/>
                    </a:lnTo>
                    <a:close/>
                  </a:path>
                </a:pathLst>
              </a:custGeom>
              <a:solidFill>
                <a:srgbClr val="FF3399"/>
              </a:solidFill>
              <a:ln w="9525" cap="flat" cmpd="sng" algn="ctr">
                <a:solidFill>
                  <a:srgbClr val="FF3399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07221192" y="108247840"/>
                <a:ext cx="173392" cy="1060002"/>
              </a:xfrm>
              <a:custGeom>
                <a:avLst/>
                <a:gdLst>
                  <a:gd name="T0" fmla="*/ 828000 w 828000"/>
                  <a:gd name="T1" fmla="*/ 306000 h 4464000"/>
                  <a:gd name="T2" fmla="*/ 792000 w 828000"/>
                  <a:gd name="T3" fmla="*/ 162000 h 4464000"/>
                  <a:gd name="T4" fmla="*/ 684000 w 828000"/>
                  <a:gd name="T5" fmla="*/ 54000 h 4464000"/>
                  <a:gd name="T6" fmla="*/ 576000 w 828000"/>
                  <a:gd name="T7" fmla="*/ 0 h 4464000"/>
                  <a:gd name="T8" fmla="*/ 486000 w 828000"/>
                  <a:gd name="T9" fmla="*/ 0 h 4464000"/>
                  <a:gd name="T10" fmla="*/ 378000 w 828000"/>
                  <a:gd name="T11" fmla="*/ 18000 h 4464000"/>
                  <a:gd name="T12" fmla="*/ 324000 w 828000"/>
                  <a:gd name="T13" fmla="*/ 54000 h 4464000"/>
                  <a:gd name="T14" fmla="*/ 270000 w 828000"/>
                  <a:gd name="T15" fmla="*/ 126000 h 4464000"/>
                  <a:gd name="T16" fmla="*/ 234000 w 828000"/>
                  <a:gd name="T17" fmla="*/ 198000 h 4464000"/>
                  <a:gd name="T18" fmla="*/ 198000 w 828000"/>
                  <a:gd name="T19" fmla="*/ 306000 h 4464000"/>
                  <a:gd name="T20" fmla="*/ 0 w 828000"/>
                  <a:gd name="T21" fmla="*/ 1980000 h 4464000"/>
                  <a:gd name="T22" fmla="*/ 234000 w 828000"/>
                  <a:gd name="T23" fmla="*/ 3168000 h 4464000"/>
                  <a:gd name="T24" fmla="*/ 108000 w 828000"/>
                  <a:gd name="T25" fmla="*/ 4302000 h 4464000"/>
                  <a:gd name="T26" fmla="*/ 126000 w 828000"/>
                  <a:gd name="T27" fmla="*/ 4392000 h 4464000"/>
                  <a:gd name="T28" fmla="*/ 198000 w 828000"/>
                  <a:gd name="T29" fmla="*/ 4446000 h 4464000"/>
                  <a:gd name="T30" fmla="*/ 270000 w 828000"/>
                  <a:gd name="T31" fmla="*/ 4464000 h 4464000"/>
                  <a:gd name="T32" fmla="*/ 342000 w 828000"/>
                  <a:gd name="T33" fmla="*/ 4446000 h 4464000"/>
                  <a:gd name="T34" fmla="*/ 396000 w 828000"/>
                  <a:gd name="T35" fmla="*/ 4392000 h 4464000"/>
                  <a:gd name="T36" fmla="*/ 432000 w 828000"/>
                  <a:gd name="T37" fmla="*/ 4320000 h 4464000"/>
                  <a:gd name="T38" fmla="*/ 594000 w 828000"/>
                  <a:gd name="T39" fmla="*/ 3132000 h 4464000"/>
                  <a:gd name="T40" fmla="*/ 450000 w 828000"/>
                  <a:gd name="T41" fmla="*/ 1926000 h 4464000"/>
                  <a:gd name="T42" fmla="*/ 828000 w 828000"/>
                  <a:gd name="T43" fmla="*/ 306000 h 446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8000" h="4464000">
                    <a:moveTo>
                      <a:pt x="828000" y="306000"/>
                    </a:moveTo>
                    <a:lnTo>
                      <a:pt x="792000" y="162000"/>
                    </a:lnTo>
                    <a:lnTo>
                      <a:pt x="684000" y="54000"/>
                    </a:lnTo>
                    <a:lnTo>
                      <a:pt x="576000" y="0"/>
                    </a:lnTo>
                    <a:lnTo>
                      <a:pt x="486000" y="0"/>
                    </a:lnTo>
                    <a:lnTo>
                      <a:pt x="378000" y="18000"/>
                    </a:lnTo>
                    <a:lnTo>
                      <a:pt x="324000" y="54000"/>
                    </a:lnTo>
                    <a:lnTo>
                      <a:pt x="270000" y="126000"/>
                    </a:lnTo>
                    <a:lnTo>
                      <a:pt x="234000" y="198000"/>
                    </a:lnTo>
                    <a:lnTo>
                      <a:pt x="198000" y="306000"/>
                    </a:lnTo>
                    <a:lnTo>
                      <a:pt x="0" y="1980000"/>
                    </a:lnTo>
                    <a:lnTo>
                      <a:pt x="234000" y="3168000"/>
                    </a:lnTo>
                    <a:lnTo>
                      <a:pt x="108000" y="4302000"/>
                    </a:lnTo>
                    <a:lnTo>
                      <a:pt x="126000" y="4392000"/>
                    </a:lnTo>
                    <a:lnTo>
                      <a:pt x="198000" y="4446000"/>
                    </a:lnTo>
                    <a:lnTo>
                      <a:pt x="270000" y="4464000"/>
                    </a:lnTo>
                    <a:lnTo>
                      <a:pt x="342000" y="4446000"/>
                    </a:lnTo>
                    <a:lnTo>
                      <a:pt x="396000" y="4392000"/>
                    </a:lnTo>
                    <a:lnTo>
                      <a:pt x="432000" y="4320000"/>
                    </a:lnTo>
                    <a:lnTo>
                      <a:pt x="594000" y="3132000"/>
                    </a:lnTo>
                    <a:lnTo>
                      <a:pt x="450000" y="1926000"/>
                    </a:lnTo>
                    <a:lnTo>
                      <a:pt x="828000" y="306000"/>
                    </a:lnTo>
                    <a:close/>
                  </a:path>
                </a:pathLst>
              </a:custGeom>
              <a:solidFill>
                <a:srgbClr val="0099FF"/>
              </a:solidFill>
              <a:ln w="9525" cap="flat" cmpd="sng" algn="ctr">
                <a:solidFill>
                  <a:srgbClr val="0099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07311657" y="108700905"/>
                <a:ext cx="361862" cy="517179"/>
              </a:xfrm>
              <a:custGeom>
                <a:avLst/>
                <a:gdLst>
                  <a:gd name="T0" fmla="*/ 36000 w 1728000"/>
                  <a:gd name="T1" fmla="*/ 18000 h 2178000"/>
                  <a:gd name="T2" fmla="*/ 1116000 w 1728000"/>
                  <a:gd name="T3" fmla="*/ 684000 h 2178000"/>
                  <a:gd name="T4" fmla="*/ 1728000 w 1728000"/>
                  <a:gd name="T5" fmla="*/ 1998000 h 2178000"/>
                  <a:gd name="T6" fmla="*/ 1728000 w 1728000"/>
                  <a:gd name="T7" fmla="*/ 2088000 h 2178000"/>
                  <a:gd name="T8" fmla="*/ 1692000 w 1728000"/>
                  <a:gd name="T9" fmla="*/ 2142000 h 2178000"/>
                  <a:gd name="T10" fmla="*/ 1638000 w 1728000"/>
                  <a:gd name="T11" fmla="*/ 2178000 h 2178000"/>
                  <a:gd name="T12" fmla="*/ 1602000 w 1728000"/>
                  <a:gd name="T13" fmla="*/ 2178000 h 2178000"/>
                  <a:gd name="T14" fmla="*/ 1548000 w 1728000"/>
                  <a:gd name="T15" fmla="*/ 2178000 h 2178000"/>
                  <a:gd name="T16" fmla="*/ 1476000 w 1728000"/>
                  <a:gd name="T17" fmla="*/ 2160000 h 2178000"/>
                  <a:gd name="T18" fmla="*/ 1422000 w 1728000"/>
                  <a:gd name="T19" fmla="*/ 2088000 h 2178000"/>
                  <a:gd name="T20" fmla="*/ 1386000 w 1728000"/>
                  <a:gd name="T21" fmla="*/ 2034000 h 2178000"/>
                  <a:gd name="T22" fmla="*/ 954000 w 1728000"/>
                  <a:gd name="T23" fmla="*/ 1044000 h 2178000"/>
                  <a:gd name="T24" fmla="*/ 90000 w 1728000"/>
                  <a:gd name="T25" fmla="*/ 576000 h 2178000"/>
                  <a:gd name="T26" fmla="*/ 0 w 1728000"/>
                  <a:gd name="T27" fmla="*/ 0 h 2178000"/>
                  <a:gd name="T28" fmla="*/ 36000 w 1728000"/>
                  <a:gd name="T29" fmla="*/ 18000 h 21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8000" h="2178000">
                    <a:moveTo>
                      <a:pt x="36000" y="18000"/>
                    </a:moveTo>
                    <a:lnTo>
                      <a:pt x="1116000" y="684000"/>
                    </a:lnTo>
                    <a:lnTo>
                      <a:pt x="1728000" y="1998000"/>
                    </a:lnTo>
                    <a:lnTo>
                      <a:pt x="1728000" y="2088000"/>
                    </a:lnTo>
                    <a:lnTo>
                      <a:pt x="1692000" y="2142000"/>
                    </a:lnTo>
                    <a:lnTo>
                      <a:pt x="1638000" y="2178000"/>
                    </a:lnTo>
                    <a:lnTo>
                      <a:pt x="1602000" y="2178000"/>
                    </a:lnTo>
                    <a:lnTo>
                      <a:pt x="1548000" y="2178000"/>
                    </a:lnTo>
                    <a:lnTo>
                      <a:pt x="1476000" y="2160000"/>
                    </a:lnTo>
                    <a:lnTo>
                      <a:pt x="1422000" y="2088000"/>
                    </a:lnTo>
                    <a:lnTo>
                      <a:pt x="1386000" y="2034000"/>
                    </a:lnTo>
                    <a:lnTo>
                      <a:pt x="954000" y="1044000"/>
                    </a:lnTo>
                    <a:lnTo>
                      <a:pt x="90000" y="576000"/>
                    </a:lnTo>
                    <a:lnTo>
                      <a:pt x="0" y="0"/>
                    </a:lnTo>
                    <a:lnTo>
                      <a:pt x="36000" y="18000"/>
                    </a:lnTo>
                    <a:close/>
                  </a:path>
                </a:pathLst>
              </a:custGeom>
              <a:solidFill>
                <a:srgbClr val="0066FF"/>
              </a:solidFill>
              <a:ln w="9525" cap="flat" cmpd="sng" algn="ctr">
                <a:solidFill>
                  <a:srgbClr val="0066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106317449" y="108769912"/>
                <a:ext cx="191224" cy="362959"/>
              </a:xfrm>
              <a:custGeom>
                <a:avLst/>
                <a:gdLst>
                  <a:gd name="T0" fmla="*/ 576000 w 900000"/>
                  <a:gd name="T1" fmla="*/ 0 h 1656000"/>
                  <a:gd name="T2" fmla="*/ 396000 w 900000"/>
                  <a:gd name="T3" fmla="*/ 144000 h 1656000"/>
                  <a:gd name="T4" fmla="*/ 288000 w 900000"/>
                  <a:gd name="T5" fmla="*/ 288000 h 1656000"/>
                  <a:gd name="T6" fmla="*/ 216000 w 900000"/>
                  <a:gd name="T7" fmla="*/ 432000 h 1656000"/>
                  <a:gd name="T8" fmla="*/ 144000 w 900000"/>
                  <a:gd name="T9" fmla="*/ 576000 h 1656000"/>
                  <a:gd name="T10" fmla="*/ 72000 w 900000"/>
                  <a:gd name="T11" fmla="*/ 720000 h 1656000"/>
                  <a:gd name="T12" fmla="*/ 36000 w 900000"/>
                  <a:gd name="T13" fmla="*/ 828000 h 1656000"/>
                  <a:gd name="T14" fmla="*/ 0 w 900000"/>
                  <a:gd name="T15" fmla="*/ 1044000 h 1656000"/>
                  <a:gd name="T16" fmla="*/ 0 w 900000"/>
                  <a:gd name="T17" fmla="*/ 1188000 h 1656000"/>
                  <a:gd name="T18" fmla="*/ 0 w 900000"/>
                  <a:gd name="T19" fmla="*/ 1296000 h 1656000"/>
                  <a:gd name="T20" fmla="*/ 0 w 900000"/>
                  <a:gd name="T21" fmla="*/ 1404000 h 1656000"/>
                  <a:gd name="T22" fmla="*/ 36000 w 900000"/>
                  <a:gd name="T23" fmla="*/ 1512000 h 1656000"/>
                  <a:gd name="T24" fmla="*/ 72000 w 900000"/>
                  <a:gd name="T25" fmla="*/ 1656000 h 1656000"/>
                  <a:gd name="T26" fmla="*/ 900000 w 900000"/>
                  <a:gd name="T27" fmla="*/ 792000 h 1656000"/>
                  <a:gd name="T28" fmla="*/ 576000 w 900000"/>
                  <a:gd name="T29" fmla="*/ 0 h 16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0000" h="1656000">
                    <a:moveTo>
                      <a:pt x="576000" y="0"/>
                    </a:moveTo>
                    <a:lnTo>
                      <a:pt x="396000" y="144000"/>
                    </a:lnTo>
                    <a:lnTo>
                      <a:pt x="288000" y="288000"/>
                    </a:lnTo>
                    <a:lnTo>
                      <a:pt x="216000" y="432000"/>
                    </a:lnTo>
                    <a:lnTo>
                      <a:pt x="144000" y="576000"/>
                    </a:lnTo>
                    <a:lnTo>
                      <a:pt x="72000" y="720000"/>
                    </a:lnTo>
                    <a:lnTo>
                      <a:pt x="36000" y="828000"/>
                    </a:lnTo>
                    <a:lnTo>
                      <a:pt x="0" y="1044000"/>
                    </a:lnTo>
                    <a:lnTo>
                      <a:pt x="0" y="1188000"/>
                    </a:lnTo>
                    <a:lnTo>
                      <a:pt x="0" y="1296000"/>
                    </a:lnTo>
                    <a:lnTo>
                      <a:pt x="0" y="1404000"/>
                    </a:lnTo>
                    <a:lnTo>
                      <a:pt x="36000" y="1512000"/>
                    </a:lnTo>
                    <a:lnTo>
                      <a:pt x="72000" y="1656000"/>
                    </a:lnTo>
                    <a:lnTo>
                      <a:pt x="900000" y="792000"/>
                    </a:lnTo>
                    <a:lnTo>
                      <a:pt x="576000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008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106332158" y="108943501"/>
                <a:ext cx="235354" cy="323507"/>
              </a:xfrm>
              <a:custGeom>
                <a:avLst/>
                <a:gdLst>
                  <a:gd name="T0" fmla="*/ 864000 w 1152000"/>
                  <a:gd name="T1" fmla="*/ 0 h 1476000"/>
                  <a:gd name="T2" fmla="*/ 1152000 w 1152000"/>
                  <a:gd name="T3" fmla="*/ 630000 h 1476000"/>
                  <a:gd name="T4" fmla="*/ 324000 w 1152000"/>
                  <a:gd name="T5" fmla="*/ 1476000 h 1476000"/>
                  <a:gd name="T6" fmla="*/ 234000 w 1152000"/>
                  <a:gd name="T7" fmla="*/ 1386000 h 1476000"/>
                  <a:gd name="T8" fmla="*/ 144000 w 1152000"/>
                  <a:gd name="T9" fmla="*/ 1296000 h 1476000"/>
                  <a:gd name="T10" fmla="*/ 54000 w 1152000"/>
                  <a:gd name="T11" fmla="*/ 1098000 h 1476000"/>
                  <a:gd name="T12" fmla="*/ 0 w 1152000"/>
                  <a:gd name="T13" fmla="*/ 864000 h 1476000"/>
                  <a:gd name="T14" fmla="*/ 864000 w 1152000"/>
                  <a:gd name="T15" fmla="*/ 0 h 147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2000" h="1476000">
                    <a:moveTo>
                      <a:pt x="864000" y="0"/>
                    </a:moveTo>
                    <a:lnTo>
                      <a:pt x="1152000" y="630000"/>
                    </a:lnTo>
                    <a:lnTo>
                      <a:pt x="324000" y="1476000"/>
                    </a:lnTo>
                    <a:lnTo>
                      <a:pt x="234000" y="1386000"/>
                    </a:lnTo>
                    <a:lnTo>
                      <a:pt x="144000" y="1296000"/>
                    </a:lnTo>
                    <a:lnTo>
                      <a:pt x="54000" y="1098000"/>
                    </a:lnTo>
                    <a:lnTo>
                      <a:pt x="0" y="864000"/>
                    </a:lnTo>
                    <a:lnTo>
                      <a:pt x="86400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106398351" y="109081583"/>
                <a:ext cx="522191" cy="299836"/>
              </a:xfrm>
              <a:custGeom>
                <a:avLst/>
                <a:gdLst>
                  <a:gd name="T0" fmla="*/ 828000 w 2556000"/>
                  <a:gd name="T1" fmla="*/ 0 h 1368000"/>
                  <a:gd name="T2" fmla="*/ 864000 w 2556000"/>
                  <a:gd name="T3" fmla="*/ 72000 h 1368000"/>
                  <a:gd name="T4" fmla="*/ 900000 w 2556000"/>
                  <a:gd name="T5" fmla="*/ 126000 h 1368000"/>
                  <a:gd name="T6" fmla="*/ 972000 w 2556000"/>
                  <a:gd name="T7" fmla="*/ 162000 h 1368000"/>
                  <a:gd name="T8" fmla="*/ 2484000 w 2556000"/>
                  <a:gd name="T9" fmla="*/ 72000 h 1368000"/>
                  <a:gd name="T10" fmla="*/ 2556000 w 2556000"/>
                  <a:gd name="T11" fmla="*/ 180000 h 1368000"/>
                  <a:gd name="T12" fmla="*/ 2556000 w 2556000"/>
                  <a:gd name="T13" fmla="*/ 252000 h 1368000"/>
                  <a:gd name="T14" fmla="*/ 2502000 w 2556000"/>
                  <a:gd name="T15" fmla="*/ 360000 h 1368000"/>
                  <a:gd name="T16" fmla="*/ 2394000 w 2556000"/>
                  <a:gd name="T17" fmla="*/ 594000 h 1368000"/>
                  <a:gd name="T18" fmla="*/ 2322000 w 2556000"/>
                  <a:gd name="T19" fmla="*/ 720000 h 1368000"/>
                  <a:gd name="T20" fmla="*/ 2142000 w 2556000"/>
                  <a:gd name="T21" fmla="*/ 900000 h 1368000"/>
                  <a:gd name="T22" fmla="*/ 2016000 w 2556000"/>
                  <a:gd name="T23" fmla="*/ 1026000 h 1368000"/>
                  <a:gd name="T24" fmla="*/ 1836000 w 2556000"/>
                  <a:gd name="T25" fmla="*/ 1152000 h 1368000"/>
                  <a:gd name="T26" fmla="*/ 1692000 w 2556000"/>
                  <a:gd name="T27" fmla="*/ 1242000 h 1368000"/>
                  <a:gd name="T28" fmla="*/ 1512000 w 2556000"/>
                  <a:gd name="T29" fmla="*/ 1332000 h 1368000"/>
                  <a:gd name="T30" fmla="*/ 1296000 w 2556000"/>
                  <a:gd name="T31" fmla="*/ 1350000 h 1368000"/>
                  <a:gd name="T32" fmla="*/ 1152000 w 2556000"/>
                  <a:gd name="T33" fmla="*/ 1368000 h 1368000"/>
                  <a:gd name="T34" fmla="*/ 954000 w 2556000"/>
                  <a:gd name="T35" fmla="*/ 1350000 h 1368000"/>
                  <a:gd name="T36" fmla="*/ 792000 w 2556000"/>
                  <a:gd name="T37" fmla="*/ 1332000 h 1368000"/>
                  <a:gd name="T38" fmla="*/ 612000 w 2556000"/>
                  <a:gd name="T39" fmla="*/ 1278000 h 1368000"/>
                  <a:gd name="T40" fmla="*/ 432000 w 2556000"/>
                  <a:gd name="T41" fmla="*/ 1206000 h 1368000"/>
                  <a:gd name="T42" fmla="*/ 270000 w 2556000"/>
                  <a:gd name="T43" fmla="*/ 1098000 h 1368000"/>
                  <a:gd name="T44" fmla="*/ 126000 w 2556000"/>
                  <a:gd name="T45" fmla="*/ 990000 h 1368000"/>
                  <a:gd name="T46" fmla="*/ 0 w 2556000"/>
                  <a:gd name="T47" fmla="*/ 846000 h 1368000"/>
                  <a:gd name="T48" fmla="*/ 828000 w 2556000"/>
                  <a:gd name="T49" fmla="*/ 0 h 136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56000" h="1368000">
                    <a:moveTo>
                      <a:pt x="828000" y="0"/>
                    </a:moveTo>
                    <a:lnTo>
                      <a:pt x="864000" y="72000"/>
                    </a:lnTo>
                    <a:lnTo>
                      <a:pt x="900000" y="126000"/>
                    </a:lnTo>
                    <a:lnTo>
                      <a:pt x="972000" y="162000"/>
                    </a:lnTo>
                    <a:lnTo>
                      <a:pt x="2484000" y="72000"/>
                    </a:lnTo>
                    <a:lnTo>
                      <a:pt x="2556000" y="180000"/>
                    </a:lnTo>
                    <a:lnTo>
                      <a:pt x="2556000" y="252000"/>
                    </a:lnTo>
                    <a:lnTo>
                      <a:pt x="2502000" y="360000"/>
                    </a:lnTo>
                    <a:lnTo>
                      <a:pt x="2394000" y="594000"/>
                    </a:lnTo>
                    <a:lnTo>
                      <a:pt x="2322000" y="720000"/>
                    </a:lnTo>
                    <a:lnTo>
                      <a:pt x="2142000" y="900000"/>
                    </a:lnTo>
                    <a:lnTo>
                      <a:pt x="2016000" y="1026000"/>
                    </a:lnTo>
                    <a:lnTo>
                      <a:pt x="1836000" y="1152000"/>
                    </a:lnTo>
                    <a:lnTo>
                      <a:pt x="1692000" y="1242000"/>
                    </a:lnTo>
                    <a:lnTo>
                      <a:pt x="1512000" y="1332000"/>
                    </a:lnTo>
                    <a:lnTo>
                      <a:pt x="1296000" y="1350000"/>
                    </a:lnTo>
                    <a:lnTo>
                      <a:pt x="1152000" y="1368000"/>
                    </a:lnTo>
                    <a:lnTo>
                      <a:pt x="954000" y="1350000"/>
                    </a:lnTo>
                    <a:lnTo>
                      <a:pt x="792000" y="1332000"/>
                    </a:lnTo>
                    <a:lnTo>
                      <a:pt x="612000" y="1278000"/>
                    </a:lnTo>
                    <a:lnTo>
                      <a:pt x="432000" y="1206000"/>
                    </a:lnTo>
                    <a:lnTo>
                      <a:pt x="270000" y="1098000"/>
                    </a:lnTo>
                    <a:lnTo>
                      <a:pt x="126000" y="990000"/>
                    </a:lnTo>
                    <a:lnTo>
                      <a:pt x="0" y="846000"/>
                    </a:lnTo>
                    <a:lnTo>
                      <a:pt x="82800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 algn="ctr">
                <a:solidFill>
                  <a:srgbClr val="CCCCCC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09116150" y="107907233"/>
              <a:ext cx="1662730" cy="105437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FF9900"/>
                  </a:solidFill>
                  <a:effectLst/>
                  <a:latin typeface="돋움"/>
                  <a:ea typeface="돋움"/>
                </a:rPr>
                <a:t>걸음</a:t>
              </a:r>
              <a:endParaRPr lang="ko-KR" altLang="en-US" sz="3600" b="1" kern="10" spc="0">
                <a:ln w="9525" algn="ctr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/>
                <a:latin typeface="돋움"/>
                <a:ea typeface="돋움"/>
              </a:endParaRPr>
            </a:p>
          </p:txBody>
        </p:sp>
        <p:sp>
          <p:nvSpPr>
            <p:cNvPr id="1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10808150" y="107907233"/>
              <a:ext cx="3384000" cy="105437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b="1" kern="10" spc="0" smtClean="0">
                  <a:ln w="9525" algn="ctr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/>
                  <a:latin typeface="돋움"/>
                  <a:ea typeface="돋움"/>
                </a:rPr>
                <a:t>요양병원</a:t>
              </a:r>
              <a:endParaRPr lang="ko-KR" altLang="en-US" sz="3600" b="1" kern="10" spc="0">
                <a:ln w="9525" algn="ctr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/>
                <a:latin typeface="돋움"/>
                <a:ea typeface="돋움"/>
              </a:endParaRPr>
            </a:p>
          </p:txBody>
        </p:sp>
        <p:sp>
          <p:nvSpPr>
            <p:cNvPr id="12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109188150" y="109039707"/>
              <a:ext cx="5040000" cy="30926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en-US" altLang="ko-KR" sz="3600" kern="10" spc="0" smtClean="0">
                  <a:ln w="9525" algn="ctr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3399"/>
                  </a:solidFill>
                  <a:effectLst/>
                  <a:latin typeface="Calisto MT"/>
                </a:rPr>
                <a:t>Hangeoleum Rehabilitation Hospital</a:t>
              </a:r>
              <a:endParaRPr lang="ko-KR" altLang="en-US" sz="3600" kern="10" spc="0">
                <a:ln w="9525" algn="ctr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/>
                <a:latin typeface="Calisto MT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10" y="1357291"/>
            <a:ext cx="1562100" cy="41814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06306"/>
            <a:ext cx="2630499" cy="201599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7" y="1384328"/>
            <a:ext cx="5920003" cy="169391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7" y="3421536"/>
            <a:ext cx="3104511" cy="200076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362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355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86017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355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10" name="제목 1"/>
          <p:cNvSpPr txBox="1"/>
          <p:nvPr/>
        </p:nvSpPr>
        <p:spPr>
          <a:xfrm>
            <a:off x="1639570" y="469900"/>
            <a:ext cx="2915920" cy="62039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881188" y="1370013"/>
            <a:ext cx="4923060" cy="5232400"/>
            <a:chOff x="1881188" y="1370013"/>
            <a:chExt cx="3914775" cy="5232400"/>
          </a:xfrm>
        </p:grpSpPr>
        <p:pic>
          <p:nvPicPr>
            <p:cNvPr id="2" name="Picture 29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363" y="2924175"/>
              <a:ext cx="3911600" cy="270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9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188" y="1370013"/>
              <a:ext cx="3770312" cy="146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9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300" y="5626100"/>
              <a:ext cx="3903663" cy="976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458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639570" y="469900"/>
            <a:ext cx="2915920" cy="62039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6270" y="6092190"/>
            <a:ext cx="1690370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2018.12.31 </a:t>
            </a:r>
            <a:r>
              <a:rPr lang="ko-KR" altLang="en-US" sz="1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기준</a:t>
            </a:r>
            <a:endParaRPr lang="en-US" altLang="ko-KR" sz="1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554552" y="2132856"/>
            <a:ext cx="8229600" cy="381642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92500" lnSpcReduction="100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/>
              <a:buChar char="&lt;"/>
              <a:tabLst/>
              <a:defRPr/>
            </a:pP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병실 및 병상 수 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: 24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실 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144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병상</a:t>
            </a:r>
            <a:endParaRPr kumimoji="0" lang="en-US" altLang="ko-KR" sz="2400" b="1" i="0" u="none" strike="noStrike" kern="1200" cap="none" spc="0" normalizeH="0" baseline="0" noProof="0" smtClean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   2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인실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altLang="ko-KR" sz="2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16.9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㎡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): 2   5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인실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(33.4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㎡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): 2   6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인실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(40.0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㎡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): 12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   7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인실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(51.2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㎡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): 6   8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인실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altLang="ko-KR" sz="2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52.9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㎡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): 2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  <a:sym typeface="Webdings"/>
              </a:rPr>
              <a:t>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요양병원 </a:t>
            </a:r>
            <a:r>
              <a:rPr kumimoji="0" lang="ko-KR" altLang="en-US" sz="2400" b="1" i="0" u="none" strike="noStrike" kern="1200" cap="none" spc="0" normalizeH="0" baseline="0" noProof="0" err="1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입원료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산정 등급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(2018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년 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분기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800" b="1" i="0" u="none" strike="noStrike" kern="1200" cap="none" spc="0" normalizeH="0" baseline="0" noProof="0" smtClean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   -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의사인력 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: 1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등급 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전문의 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20%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가산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내과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재활의학과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(2),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한방과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일</a:t>
            </a:r>
            <a:r>
              <a:rPr kumimoji="0" lang="ko-KR" alt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반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의</a:t>
            </a:r>
            <a:endParaRPr kumimoji="0" lang="en-US" altLang="ko-KR" sz="2200" b="1" i="0" u="none" strike="noStrike" kern="1200" cap="none" spc="0" normalizeH="0" baseline="0" noProof="0" smtClean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   -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간호인력 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: 1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등급 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간호인력 중 간호사 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2/3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이상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   -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필요인력 가산 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물리치료사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의무 </a:t>
            </a:r>
            <a:r>
              <a:rPr kumimoji="0" lang="ko-KR" altLang="en-US" sz="2200" b="1" i="0" u="none" strike="noStrike" kern="1200" cap="none" spc="0" normalizeH="0" baseline="0" noProof="0" err="1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기록사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방사선사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사회 </a:t>
            </a:r>
            <a:r>
              <a:rPr kumimoji="0" lang="ko-KR" altLang="en-US" sz="2200" b="1" i="0" u="none" strike="noStrike" kern="1200" cap="none" spc="0" normalizeH="0" baseline="0" noProof="0" err="1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복지사</a:t>
            </a:r>
            <a:r>
              <a:rPr kumimoji="0" lang="en-US" altLang="ko-KR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약사</a:t>
            </a:r>
            <a:endParaRPr kumimoji="0" lang="ko-KR" altLang="en-US" sz="3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직사각형 1"/>
          <p:cNvSpPr/>
          <p:nvPr/>
        </p:nvSpPr>
        <p:spPr>
          <a:xfrm>
            <a:off x="561090" y="1536700"/>
            <a:ext cx="595668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  <a:sym typeface="Webdings"/>
              </a:rPr>
              <a:t></a:t>
            </a:r>
            <a:r>
              <a:rPr kumimoji="0" lang="ko-KR" altLang="en-US" sz="2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규모 및 면적 </a:t>
            </a:r>
            <a: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ko-KR" altLang="en-US" sz="24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면적 </a:t>
            </a: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5622.7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㎡</a:t>
            </a:r>
            <a:endParaRPr kumimoji="0" lang="en-US" altLang="ko-KR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560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434975"/>
            <a:ext cx="2915920" cy="62039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629313"/>
              </p:ext>
            </p:extLst>
          </p:nvPr>
        </p:nvGraphicFramePr>
        <p:xfrm>
          <a:off x="571472" y="2000240"/>
          <a:ext cx="7858180" cy="4214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545"/>
                <a:gridCol w="1964545"/>
                <a:gridCol w="1964545"/>
                <a:gridCol w="1964545"/>
              </a:tblGrid>
              <a:tr h="4683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직종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인원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직종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인원</a:t>
                      </a: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의사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방사선사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한의사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영양사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약사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조리사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간호사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25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조리원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6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간호조무사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사회복지사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물리치료사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의무기록사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작업치료사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23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기타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468316"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총 </a:t>
                      </a:r>
                      <a:r>
                        <a:rPr lang="ko-KR" altLang="en-US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33</a:t>
                      </a:r>
                      <a:r>
                        <a:rPr lang="ko-KR" altLang="en-US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명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2430780" y="1484630"/>
            <a:ext cx="3806825" cy="368935"/>
          </a:xfrm>
          <a:prstGeom prst="rect">
            <a:avLst/>
          </a:prstGeom>
        </p:spPr>
        <p:txBody>
          <a:bodyPr vert="horz" wrap="none" lIns="91440" tIns="45720" rIns="91440" bIns="45720" numCol="1" anchor="t">
            <a:spAutoFit/>
          </a:bodyPr>
          <a:lstStyle/>
          <a:p>
            <a:pPr marL="0" indent="0" algn="ctr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직종별 인원현황(2018.12.31. 기준)</a:t>
            </a:r>
            <a:endParaRPr lang="ko-KR" altLang="en-US" sz="18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668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592580" y="538480"/>
            <a:ext cx="3279775" cy="5715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sp>
        <p:nvSpPr>
          <p:cNvPr id="31" name="내용 개체 틀 2"/>
          <p:cNvSpPr txBox="1">
            <a:spLocks/>
          </p:cNvSpPr>
          <p:nvPr/>
        </p:nvSpPr>
        <p:spPr>
          <a:xfrm>
            <a:off x="210667" y="1214422"/>
            <a:ext cx="2143140" cy="57150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  <a:sym typeface="Webdings"/>
              </a:rPr>
              <a:t></a:t>
            </a:r>
            <a:r>
              <a:rPr kumimoji="0" lang="ko-KR" altLang="en-US" sz="24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조직도</a:t>
            </a:r>
            <a:endParaRPr kumimoji="0" lang="ko-KR" altLang="en-US" sz="2400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67" name="Group 3"/>
          <p:cNvGrpSpPr>
            <a:grpSpLocks/>
          </p:cNvGrpSpPr>
          <p:nvPr/>
        </p:nvGrpSpPr>
        <p:grpSpPr bwMode="auto">
          <a:xfrm>
            <a:off x="2311535" y="1700213"/>
            <a:ext cx="1015891" cy="309325"/>
            <a:chOff x="109512150" y="107555775"/>
            <a:chExt cx="918000" cy="324000"/>
          </a:xfrm>
        </p:grpSpPr>
        <p:sp>
          <p:nvSpPr>
            <p:cNvPr id="1104" name="AutoShape 4"/>
            <p:cNvSpPr>
              <a:spLocks noChangeArrowheads="1"/>
            </p:cNvSpPr>
            <p:nvPr/>
          </p:nvSpPr>
          <p:spPr bwMode="auto">
            <a:xfrm>
              <a:off x="109512150" y="107555775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66CCFF"/>
                </a:gs>
                <a:gs pos="50000">
                  <a:srgbClr val="FFFFFF"/>
                </a:gs>
                <a:gs pos="100000">
                  <a:srgbClr val="66CCFF"/>
                </a:gs>
              </a:gsLst>
              <a:lin ang="5400000" scaled="1"/>
            </a:gradFill>
            <a:ln w="9525" algn="in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10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9656150" y="107627775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병원장</a:t>
              </a:r>
              <a:endParaRPr lang="ko-KR" altLang="en-US" sz="3600" kern="10" spc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68" name="Group 6"/>
          <p:cNvGrpSpPr>
            <a:grpSpLocks/>
          </p:cNvGrpSpPr>
          <p:nvPr/>
        </p:nvGrpSpPr>
        <p:grpSpPr bwMode="auto">
          <a:xfrm>
            <a:off x="6001849" y="2243363"/>
            <a:ext cx="1015891" cy="309325"/>
            <a:chOff x="109575300" y="108425550"/>
            <a:chExt cx="918000" cy="324000"/>
          </a:xfrm>
        </p:grpSpPr>
        <p:sp>
          <p:nvSpPr>
            <p:cNvPr id="1102" name="AutoShape 7"/>
            <p:cNvSpPr>
              <a:spLocks noChangeArrowheads="1"/>
            </p:cNvSpPr>
            <p:nvPr/>
          </p:nvSpPr>
          <p:spPr bwMode="auto">
            <a:xfrm>
              <a:off x="109575300" y="108425550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FFCC00"/>
                </a:gs>
                <a:gs pos="5000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 w="9525" algn="in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10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09719300" y="108497550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latin typeface="함초롬바탕"/>
                  <a:ea typeface="함초롬바탕"/>
                  <a:cs typeface="함초롬바탕"/>
                </a:rPr>
                <a:t>제위원회</a:t>
              </a:r>
              <a:endParaRPr lang="ko-KR" altLang="en-US" sz="3600" kern="10" spc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6633CC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69" name="Group 9"/>
          <p:cNvGrpSpPr>
            <a:grpSpLocks/>
          </p:cNvGrpSpPr>
          <p:nvPr/>
        </p:nvGrpSpPr>
        <p:grpSpPr bwMode="auto">
          <a:xfrm>
            <a:off x="2311536" y="2636491"/>
            <a:ext cx="1015891" cy="309325"/>
            <a:chOff x="106488150" y="108095775"/>
            <a:chExt cx="918000" cy="324000"/>
          </a:xfrm>
        </p:grpSpPr>
        <p:sp>
          <p:nvSpPr>
            <p:cNvPr id="1100" name="AutoShape 10"/>
            <p:cNvSpPr>
              <a:spLocks noChangeArrowheads="1"/>
            </p:cNvSpPr>
            <p:nvPr/>
          </p:nvSpPr>
          <p:spPr bwMode="auto">
            <a:xfrm>
              <a:off x="106488150" y="108095775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66CCFF"/>
                </a:gs>
                <a:gs pos="50000">
                  <a:srgbClr val="FFFFFF"/>
                </a:gs>
                <a:gs pos="100000">
                  <a:srgbClr val="66CCFF"/>
                </a:gs>
              </a:gsLst>
              <a:lin ang="5400000" scaled="1"/>
            </a:gradFill>
            <a:ln w="9525" algn="in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10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06632150" y="108167775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부원장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70" name="Group 12"/>
          <p:cNvGrpSpPr>
            <a:grpSpLocks/>
          </p:cNvGrpSpPr>
          <p:nvPr/>
        </p:nvGrpSpPr>
        <p:grpSpPr bwMode="auto">
          <a:xfrm>
            <a:off x="687994" y="3908420"/>
            <a:ext cx="1015891" cy="309325"/>
            <a:chOff x="108621450" y="109853325"/>
            <a:chExt cx="918000" cy="324000"/>
          </a:xfrm>
        </p:grpSpPr>
        <p:sp>
          <p:nvSpPr>
            <p:cNvPr id="1098" name="AutoShape 13"/>
            <p:cNvSpPr>
              <a:spLocks noChangeArrowheads="1"/>
            </p:cNvSpPr>
            <p:nvPr/>
          </p:nvSpPr>
          <p:spPr bwMode="auto">
            <a:xfrm>
              <a:off x="108621450" y="109853325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66FF66"/>
                </a:gs>
                <a:gs pos="50000">
                  <a:srgbClr val="FFFFFF"/>
                </a:gs>
                <a:gs pos="100000">
                  <a:srgbClr val="66FF66"/>
                </a:gs>
              </a:gsLst>
              <a:lin ang="5400000" scaled="1"/>
            </a:gradFill>
            <a:ln w="9525" algn="in">
              <a:solidFill>
                <a:srgbClr val="66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099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08765450" y="109925325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진료부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sp>
        <p:nvSpPr>
          <p:cNvPr id="1071" name="AutoShape 15"/>
          <p:cNvSpPr>
            <a:spLocks noChangeArrowheads="1"/>
          </p:cNvSpPr>
          <p:nvPr/>
        </p:nvSpPr>
        <p:spPr bwMode="auto">
          <a:xfrm rot="5400000">
            <a:off x="192371" y="5275771"/>
            <a:ext cx="1031085" cy="358550"/>
          </a:xfrm>
          <a:prstGeom prst="flowChartAlternateProcess">
            <a:avLst/>
          </a:prstGeom>
          <a:gradFill rotWithShape="1">
            <a:gsLst>
              <a:gs pos="0">
                <a:srgbClr val="CCCCCC"/>
              </a:gs>
              <a:gs pos="50000">
                <a:srgbClr val="FFFFFF"/>
              </a:gs>
              <a:gs pos="100000">
                <a:srgbClr val="CCCCCC"/>
              </a:gs>
            </a:gsLst>
            <a:lin ang="5400000" scaled="1"/>
          </a:gradFill>
          <a:ln w="9525" algn="in">
            <a:solidFill>
              <a:srgbClr val="CC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72" name="WordArt 16"/>
          <p:cNvSpPr>
            <a:spLocks noChangeArrowheads="1" noChangeShapeType="1" noTextEdit="1"/>
          </p:cNvSpPr>
          <p:nvPr/>
        </p:nvSpPr>
        <p:spPr bwMode="auto">
          <a:xfrm>
            <a:off x="588396" y="5111351"/>
            <a:ext cx="239033" cy="549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ko-KR" altLang="en-US" sz="3600" kern="10" spc="0" smtClean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rPr>
              <a:t>내</a:t>
            </a:r>
          </a:p>
          <a:p>
            <a:pPr algn="ctr" rtl="0">
              <a:buNone/>
            </a:pPr>
            <a:r>
              <a:rPr lang="ko-KR" altLang="en-US" sz="3600" kern="10" spc="0" smtClean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rPr>
              <a:t>과</a:t>
            </a:r>
            <a:endParaRPr lang="ko-KR" altLang="en-US" sz="3600" kern="10" spc="0">
              <a:ln w="9525" algn="ctr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함초롬바탕"/>
              <a:ea typeface="함초롬바탕"/>
              <a:cs typeface="함초롬바탕"/>
            </a:endParaRPr>
          </a:p>
        </p:txBody>
      </p:sp>
      <p:grpSp>
        <p:nvGrpSpPr>
          <p:cNvPr id="1073" name="Group 17"/>
          <p:cNvGrpSpPr>
            <a:grpSpLocks/>
          </p:cNvGrpSpPr>
          <p:nvPr/>
        </p:nvGrpSpPr>
        <p:grpSpPr bwMode="auto">
          <a:xfrm>
            <a:off x="3883213" y="2953174"/>
            <a:ext cx="1015891" cy="309325"/>
            <a:chOff x="109575300" y="108425550"/>
            <a:chExt cx="918000" cy="324000"/>
          </a:xfrm>
        </p:grpSpPr>
        <p:sp>
          <p:nvSpPr>
            <p:cNvPr id="1096" name="AutoShape 18"/>
            <p:cNvSpPr>
              <a:spLocks noChangeArrowheads="1"/>
            </p:cNvSpPr>
            <p:nvPr/>
          </p:nvSpPr>
          <p:spPr bwMode="auto">
            <a:xfrm>
              <a:off x="109575300" y="108425550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FFCC00"/>
                </a:gs>
                <a:gs pos="5000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 w="9525" algn="in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097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09719300" y="108497550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latin typeface="함초롬바탕"/>
                  <a:ea typeface="함초롬바탕"/>
                  <a:cs typeface="함초롬바탕"/>
                </a:rPr>
                <a:t>운영위원회</a:t>
              </a:r>
              <a:endParaRPr lang="ko-KR" altLang="en-US" sz="3600" kern="10" spc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6633CC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74" name="Group 20"/>
          <p:cNvGrpSpPr>
            <a:grpSpLocks/>
          </p:cNvGrpSpPr>
          <p:nvPr/>
        </p:nvGrpSpPr>
        <p:grpSpPr bwMode="auto">
          <a:xfrm>
            <a:off x="5068277" y="2945816"/>
            <a:ext cx="1015891" cy="309325"/>
            <a:chOff x="109575300" y="108425550"/>
            <a:chExt cx="918000" cy="324000"/>
          </a:xfrm>
        </p:grpSpPr>
        <p:sp>
          <p:nvSpPr>
            <p:cNvPr id="1094" name="AutoShape 21"/>
            <p:cNvSpPr>
              <a:spLocks noChangeArrowheads="1"/>
            </p:cNvSpPr>
            <p:nvPr/>
          </p:nvSpPr>
          <p:spPr bwMode="auto">
            <a:xfrm>
              <a:off x="109575300" y="108425550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FFCC00"/>
                </a:gs>
                <a:gs pos="5000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 w="9525" algn="in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095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09719300" y="108497550"/>
              <a:ext cx="666000" cy="1800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600" b="0" i="0" u="none" strike="noStrike" kern="10" cap="none" spc="0" normalizeH="0" baseline="0" noProof="0" smtClean="0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QPS</a:t>
              </a:r>
              <a:r>
                <a:rPr kumimoji="1" lang="ko-KR" altLang="en-US" sz="3600" b="0" i="0" u="none" strike="noStrike" kern="10" cap="none" spc="0" normalizeH="0" baseline="0" noProof="0" smtClean="0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위원회</a:t>
              </a:r>
              <a:endParaRPr kumimoji="1" lang="ko-KR" altLang="en-US" sz="3600" b="0" i="0" u="none" strike="noStrike" kern="10" cap="none" spc="0" normalizeH="0" baseline="0" noProof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6633CC"/>
                </a:solidFill>
                <a:effectLst/>
                <a:uLnTx/>
                <a:uFillTx/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75" name="Group 23"/>
          <p:cNvGrpSpPr>
            <a:grpSpLocks/>
          </p:cNvGrpSpPr>
          <p:nvPr/>
        </p:nvGrpSpPr>
        <p:grpSpPr bwMode="auto">
          <a:xfrm>
            <a:off x="7361005" y="2926059"/>
            <a:ext cx="1015891" cy="309325"/>
            <a:chOff x="109575300" y="108425550"/>
            <a:chExt cx="918000" cy="324000"/>
          </a:xfrm>
        </p:grpSpPr>
        <p:sp>
          <p:nvSpPr>
            <p:cNvPr id="1090" name="AutoShape 24"/>
            <p:cNvSpPr>
              <a:spLocks noChangeArrowheads="1"/>
            </p:cNvSpPr>
            <p:nvPr/>
          </p:nvSpPr>
          <p:spPr bwMode="auto">
            <a:xfrm>
              <a:off x="109575300" y="108425550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FFCC00"/>
                </a:gs>
                <a:gs pos="5000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 w="9525" algn="in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09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09719300" y="108497550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latin typeface="함초롬바탕"/>
                  <a:ea typeface="함초롬바탕"/>
                  <a:cs typeface="함초롬바탕"/>
                </a:rPr>
                <a:t>영양위원회</a:t>
              </a:r>
              <a:endParaRPr lang="ko-KR" altLang="en-US" sz="3600" kern="10" spc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6633CC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77" name="Group 26"/>
          <p:cNvGrpSpPr>
            <a:grpSpLocks/>
          </p:cNvGrpSpPr>
          <p:nvPr/>
        </p:nvGrpSpPr>
        <p:grpSpPr bwMode="auto">
          <a:xfrm>
            <a:off x="2321387" y="3908420"/>
            <a:ext cx="1015891" cy="309325"/>
            <a:chOff x="108621450" y="109853325"/>
            <a:chExt cx="918000" cy="324000"/>
          </a:xfrm>
        </p:grpSpPr>
        <p:sp>
          <p:nvSpPr>
            <p:cNvPr id="1088" name="AutoShape 27"/>
            <p:cNvSpPr>
              <a:spLocks noChangeArrowheads="1"/>
            </p:cNvSpPr>
            <p:nvPr/>
          </p:nvSpPr>
          <p:spPr bwMode="auto">
            <a:xfrm>
              <a:off x="108621450" y="109853325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66FF66"/>
                </a:gs>
                <a:gs pos="50000">
                  <a:srgbClr val="FFFFFF"/>
                </a:gs>
                <a:gs pos="100000">
                  <a:srgbClr val="66FF66"/>
                </a:gs>
              </a:gsLst>
              <a:lin ang="5400000" scaled="1"/>
            </a:gradFill>
            <a:ln w="9525" algn="in">
              <a:solidFill>
                <a:srgbClr val="66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089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108765450" y="109925325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간호부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78" name="Group 29"/>
          <p:cNvGrpSpPr>
            <a:grpSpLocks/>
          </p:cNvGrpSpPr>
          <p:nvPr/>
        </p:nvGrpSpPr>
        <p:grpSpPr bwMode="auto">
          <a:xfrm>
            <a:off x="4751559" y="3908420"/>
            <a:ext cx="1015891" cy="309325"/>
            <a:chOff x="108621450" y="109853325"/>
            <a:chExt cx="918000" cy="324000"/>
          </a:xfrm>
        </p:grpSpPr>
        <p:sp>
          <p:nvSpPr>
            <p:cNvPr id="26686" name="AutoShape 30"/>
            <p:cNvSpPr>
              <a:spLocks noChangeArrowheads="1"/>
            </p:cNvSpPr>
            <p:nvPr/>
          </p:nvSpPr>
          <p:spPr bwMode="auto">
            <a:xfrm>
              <a:off x="108621450" y="109853325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66FF66"/>
                </a:gs>
                <a:gs pos="50000">
                  <a:srgbClr val="FFFFFF"/>
                </a:gs>
                <a:gs pos="100000">
                  <a:srgbClr val="66FF66"/>
                </a:gs>
              </a:gsLst>
              <a:lin ang="5400000" scaled="1"/>
            </a:gradFill>
            <a:ln w="9525" algn="in">
              <a:solidFill>
                <a:srgbClr val="66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87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108765450" y="109925325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진료지원부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79" name="Group 32"/>
          <p:cNvGrpSpPr>
            <a:grpSpLocks/>
          </p:cNvGrpSpPr>
          <p:nvPr/>
        </p:nvGrpSpPr>
        <p:grpSpPr bwMode="auto">
          <a:xfrm>
            <a:off x="7341086" y="3908420"/>
            <a:ext cx="1015891" cy="309325"/>
            <a:chOff x="108621450" y="109853325"/>
            <a:chExt cx="918000" cy="324000"/>
          </a:xfrm>
        </p:grpSpPr>
        <p:sp>
          <p:nvSpPr>
            <p:cNvPr id="26684" name="AutoShape 33"/>
            <p:cNvSpPr>
              <a:spLocks noChangeArrowheads="1"/>
            </p:cNvSpPr>
            <p:nvPr/>
          </p:nvSpPr>
          <p:spPr bwMode="auto">
            <a:xfrm>
              <a:off x="108621450" y="109853325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66FF66"/>
                </a:gs>
                <a:gs pos="50000">
                  <a:srgbClr val="FFFFFF"/>
                </a:gs>
                <a:gs pos="100000">
                  <a:srgbClr val="66FF66"/>
                </a:gs>
              </a:gsLst>
              <a:lin ang="5400000" scaled="1"/>
            </a:gradFill>
            <a:ln w="9525" algn="in">
              <a:solidFill>
                <a:srgbClr val="66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85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108765450" y="109925325"/>
              <a:ext cx="666000" cy="18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행정부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80" name="Group 35"/>
          <p:cNvGrpSpPr>
            <a:grpSpLocks/>
          </p:cNvGrpSpPr>
          <p:nvPr/>
        </p:nvGrpSpPr>
        <p:grpSpPr bwMode="auto">
          <a:xfrm>
            <a:off x="1046543" y="4939503"/>
            <a:ext cx="358550" cy="1031085"/>
            <a:chOff x="111060150" y="111335775"/>
            <a:chExt cx="324000" cy="1080000"/>
          </a:xfrm>
        </p:grpSpPr>
        <p:sp>
          <p:nvSpPr>
            <p:cNvPr id="26681" name="AutoShape 36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82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재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활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의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학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과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81" name="Group 38"/>
          <p:cNvGrpSpPr>
            <a:grpSpLocks/>
          </p:cNvGrpSpPr>
          <p:nvPr/>
        </p:nvGrpSpPr>
        <p:grpSpPr bwMode="auto">
          <a:xfrm>
            <a:off x="1564448" y="4939503"/>
            <a:ext cx="358550" cy="1031085"/>
            <a:chOff x="111060150" y="111335775"/>
            <a:chExt cx="324000" cy="1080000"/>
          </a:xfrm>
        </p:grpSpPr>
        <p:sp>
          <p:nvSpPr>
            <p:cNvPr id="26679" name="AutoShape 39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8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한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방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과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82" name="Group 41"/>
          <p:cNvGrpSpPr>
            <a:grpSpLocks/>
          </p:cNvGrpSpPr>
          <p:nvPr/>
        </p:nvGrpSpPr>
        <p:grpSpPr bwMode="auto">
          <a:xfrm>
            <a:off x="2420985" y="4939503"/>
            <a:ext cx="358550" cy="1031085"/>
            <a:chOff x="111060150" y="111335775"/>
            <a:chExt cx="324000" cy="1080000"/>
          </a:xfrm>
        </p:grpSpPr>
        <p:sp>
          <p:nvSpPr>
            <p:cNvPr id="26677" name="AutoShape 42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78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600" b="0" i="0" u="none" strike="noStrike" kern="10" cap="none" spc="0" normalizeH="0" baseline="0" noProof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6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600" b="0" i="0" u="none" strike="noStrike" kern="10" cap="none" spc="0" normalizeH="0" baseline="0" noProof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병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600" b="0" i="0" u="none" strike="noStrike" kern="10" cap="none" spc="0" normalizeH="0" baseline="0" noProof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동</a:t>
              </a:r>
            </a:p>
          </p:txBody>
        </p:sp>
      </p:grpSp>
      <p:grpSp>
        <p:nvGrpSpPr>
          <p:cNvPr id="1083" name="Group 44"/>
          <p:cNvGrpSpPr>
            <a:grpSpLocks/>
          </p:cNvGrpSpPr>
          <p:nvPr/>
        </p:nvGrpSpPr>
        <p:grpSpPr bwMode="auto">
          <a:xfrm>
            <a:off x="2938890" y="4939503"/>
            <a:ext cx="358550" cy="1031085"/>
            <a:chOff x="111060150" y="111335775"/>
            <a:chExt cx="324000" cy="1080000"/>
          </a:xfrm>
        </p:grpSpPr>
        <p:sp>
          <p:nvSpPr>
            <p:cNvPr id="26675" name="AutoShape 45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76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600" b="0" i="0" u="none" strike="noStrike" kern="10" cap="none" spc="0" normalizeH="0" baseline="0" noProof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7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600" b="0" i="0" u="none" strike="noStrike" kern="10" cap="none" spc="0" normalizeH="0" baseline="0" noProof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병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600" b="0" i="0" u="none" strike="noStrike" kern="10" cap="none" spc="0" normalizeH="0" baseline="0" noProof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동</a:t>
              </a:r>
            </a:p>
          </p:txBody>
        </p:sp>
      </p:grpSp>
      <p:grpSp>
        <p:nvGrpSpPr>
          <p:cNvPr id="1084" name="Group 47"/>
          <p:cNvGrpSpPr>
            <a:grpSpLocks/>
          </p:cNvGrpSpPr>
          <p:nvPr/>
        </p:nvGrpSpPr>
        <p:grpSpPr bwMode="auto">
          <a:xfrm>
            <a:off x="4134056" y="4939503"/>
            <a:ext cx="358550" cy="1031085"/>
            <a:chOff x="111060150" y="111335775"/>
            <a:chExt cx="324000" cy="1080000"/>
          </a:xfrm>
        </p:grpSpPr>
        <p:sp>
          <p:nvSpPr>
            <p:cNvPr id="26673" name="AutoShape 48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74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재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활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치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료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실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85" name="Group 50"/>
          <p:cNvGrpSpPr>
            <a:grpSpLocks/>
          </p:cNvGrpSpPr>
          <p:nvPr/>
        </p:nvGrpSpPr>
        <p:grpSpPr bwMode="auto">
          <a:xfrm>
            <a:off x="4711720" y="4939503"/>
            <a:ext cx="358550" cy="1031085"/>
            <a:chOff x="111060150" y="111335775"/>
            <a:chExt cx="324000" cy="1080000"/>
          </a:xfrm>
        </p:grpSpPr>
        <p:sp>
          <p:nvSpPr>
            <p:cNvPr id="26671" name="AutoShape 51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72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방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사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선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과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86" name="Group 53"/>
          <p:cNvGrpSpPr>
            <a:grpSpLocks/>
          </p:cNvGrpSpPr>
          <p:nvPr/>
        </p:nvGrpSpPr>
        <p:grpSpPr bwMode="auto">
          <a:xfrm>
            <a:off x="5388981" y="4939503"/>
            <a:ext cx="358550" cy="1031085"/>
            <a:chOff x="110844150" y="111119775"/>
            <a:chExt cx="324000" cy="1080000"/>
          </a:xfrm>
        </p:grpSpPr>
        <p:sp>
          <p:nvSpPr>
            <p:cNvPr id="26669" name="AutoShape 54"/>
            <p:cNvSpPr>
              <a:spLocks noChangeArrowheads="1"/>
            </p:cNvSpPr>
            <p:nvPr/>
          </p:nvSpPr>
          <p:spPr bwMode="auto">
            <a:xfrm rot="5400000">
              <a:off x="110466150" y="111497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70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110898150" y="111371775"/>
              <a:ext cx="216000" cy="54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약</a:t>
              </a:r>
            </a:p>
            <a:p>
              <a:pPr algn="l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국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1087" name="Group 56"/>
          <p:cNvGrpSpPr>
            <a:grpSpLocks/>
          </p:cNvGrpSpPr>
          <p:nvPr/>
        </p:nvGrpSpPr>
        <p:grpSpPr bwMode="auto">
          <a:xfrm>
            <a:off x="5946725" y="4939503"/>
            <a:ext cx="358550" cy="1031085"/>
            <a:chOff x="111060150" y="111335775"/>
            <a:chExt cx="324000" cy="1080000"/>
          </a:xfrm>
        </p:grpSpPr>
        <p:sp>
          <p:nvSpPr>
            <p:cNvPr id="26667" name="AutoShape 57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68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영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양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과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26624" name="Group 59"/>
          <p:cNvGrpSpPr>
            <a:grpSpLocks/>
          </p:cNvGrpSpPr>
          <p:nvPr/>
        </p:nvGrpSpPr>
        <p:grpSpPr bwMode="auto">
          <a:xfrm>
            <a:off x="7141892" y="4922319"/>
            <a:ext cx="358550" cy="1031085"/>
            <a:chOff x="111060150" y="111335775"/>
            <a:chExt cx="324000" cy="1080000"/>
          </a:xfrm>
        </p:grpSpPr>
        <p:sp>
          <p:nvSpPr>
            <p:cNvPr id="26665" name="AutoShape 60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66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원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무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과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26626" name="Group 62"/>
          <p:cNvGrpSpPr>
            <a:grpSpLocks/>
          </p:cNvGrpSpPr>
          <p:nvPr/>
        </p:nvGrpSpPr>
        <p:grpSpPr bwMode="auto">
          <a:xfrm>
            <a:off x="7739474" y="4922319"/>
            <a:ext cx="358550" cy="1031085"/>
            <a:chOff x="111060150" y="111335775"/>
            <a:chExt cx="324000" cy="1080000"/>
          </a:xfrm>
        </p:grpSpPr>
        <p:sp>
          <p:nvSpPr>
            <p:cNvPr id="26663" name="AutoShape 63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64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총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무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과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grpSp>
        <p:nvGrpSpPr>
          <p:cNvPr id="26627" name="Group 65"/>
          <p:cNvGrpSpPr>
            <a:grpSpLocks/>
          </p:cNvGrpSpPr>
          <p:nvPr/>
        </p:nvGrpSpPr>
        <p:grpSpPr bwMode="auto">
          <a:xfrm>
            <a:off x="8317138" y="4939503"/>
            <a:ext cx="358550" cy="1031085"/>
            <a:chOff x="111060150" y="111335775"/>
            <a:chExt cx="324000" cy="1080000"/>
          </a:xfrm>
        </p:grpSpPr>
        <p:sp>
          <p:nvSpPr>
            <p:cNvPr id="26661" name="AutoShape 66"/>
            <p:cNvSpPr>
              <a:spLocks noChangeArrowheads="1"/>
            </p:cNvSpPr>
            <p:nvPr/>
          </p:nvSpPr>
          <p:spPr bwMode="auto">
            <a:xfrm rot="5400000">
              <a:off x="110682150" y="111713775"/>
              <a:ext cx="1080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6662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111114150" y="111425775"/>
              <a:ext cx="216000" cy="837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관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리</a:t>
              </a:r>
            </a:p>
            <a:p>
              <a:pPr algn="ctr" rtl="0">
                <a:buNone/>
              </a:pPr>
              <a:r>
                <a:rPr lang="ko-KR" altLang="en-US" sz="3600" kern="10" spc="0" smtClean="0"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함초롬바탕"/>
                  <a:ea typeface="함초롬바탕"/>
                  <a:cs typeface="함초롬바탕"/>
                </a:rPr>
                <a:t>과</a:t>
              </a:r>
              <a:endParaRPr lang="ko-KR" altLang="en-US" sz="3600" kern="10" spc="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함초롬바탕"/>
                <a:ea typeface="함초롬바탕"/>
                <a:cs typeface="함초롬바탕"/>
              </a:endParaRPr>
            </a:p>
          </p:txBody>
        </p:sp>
      </p:grpSp>
      <p:cxnSp>
        <p:nvCxnSpPr>
          <p:cNvPr id="5189" name="AutoShape 68"/>
          <p:cNvCxnSpPr>
            <a:cxnSpLocks noChangeShapeType="1"/>
            <a:stCxn id="1104" idx="2"/>
            <a:endCxn id="1100" idx="0"/>
          </p:cNvCxnSpPr>
          <p:nvPr/>
        </p:nvCxnSpPr>
        <p:spPr bwMode="auto">
          <a:xfrm>
            <a:off x="2819481" y="2009538"/>
            <a:ext cx="1" cy="62695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5190" name="AutoShape 69"/>
          <p:cNvCxnSpPr>
            <a:cxnSpLocks noChangeShapeType="1"/>
            <a:stCxn id="1100" idx="2"/>
            <a:endCxn id="1088" idx="0"/>
          </p:cNvCxnSpPr>
          <p:nvPr/>
        </p:nvCxnSpPr>
        <p:spPr bwMode="auto">
          <a:xfrm>
            <a:off x="2819482" y="2945816"/>
            <a:ext cx="9851" cy="9626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26628" name="Line 72"/>
          <p:cNvSpPr>
            <a:spLocks noChangeShapeType="1"/>
          </p:cNvSpPr>
          <p:nvPr/>
        </p:nvSpPr>
        <p:spPr bwMode="auto">
          <a:xfrm>
            <a:off x="4432847" y="2696834"/>
            <a:ext cx="342614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30" name="Line 74"/>
          <p:cNvSpPr>
            <a:spLocks noChangeShapeType="1"/>
          </p:cNvSpPr>
          <p:nvPr/>
        </p:nvSpPr>
        <p:spPr bwMode="auto">
          <a:xfrm>
            <a:off x="7858991" y="2696834"/>
            <a:ext cx="0" cy="240586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31" name="Line 75"/>
          <p:cNvSpPr>
            <a:spLocks noChangeShapeType="1"/>
          </p:cNvSpPr>
          <p:nvPr/>
        </p:nvSpPr>
        <p:spPr bwMode="auto">
          <a:xfrm>
            <a:off x="2819480" y="2421973"/>
            <a:ext cx="31670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32" name="Line 76"/>
          <p:cNvSpPr>
            <a:spLocks noChangeShapeType="1"/>
          </p:cNvSpPr>
          <p:nvPr/>
        </p:nvSpPr>
        <p:spPr bwMode="auto">
          <a:xfrm>
            <a:off x="1225818" y="3478802"/>
            <a:ext cx="66730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33" name="Line 77"/>
          <p:cNvSpPr>
            <a:spLocks noChangeShapeType="1"/>
          </p:cNvSpPr>
          <p:nvPr/>
        </p:nvSpPr>
        <p:spPr bwMode="auto">
          <a:xfrm>
            <a:off x="1225818" y="3478802"/>
            <a:ext cx="0" cy="42961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34" name="Line 78"/>
          <p:cNvSpPr>
            <a:spLocks noChangeShapeType="1"/>
          </p:cNvSpPr>
          <p:nvPr/>
        </p:nvSpPr>
        <p:spPr bwMode="auto">
          <a:xfrm>
            <a:off x="5269464" y="3478802"/>
            <a:ext cx="0" cy="42961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35" name="Line 79"/>
          <p:cNvSpPr>
            <a:spLocks noChangeShapeType="1"/>
          </p:cNvSpPr>
          <p:nvPr/>
        </p:nvSpPr>
        <p:spPr bwMode="auto">
          <a:xfrm>
            <a:off x="7898830" y="3478802"/>
            <a:ext cx="0" cy="42961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6636" name="Group 80"/>
          <p:cNvGrpSpPr>
            <a:grpSpLocks/>
          </p:cNvGrpSpPr>
          <p:nvPr/>
        </p:nvGrpSpPr>
        <p:grpSpPr bwMode="auto">
          <a:xfrm>
            <a:off x="687994" y="4630178"/>
            <a:ext cx="1035810" cy="309325"/>
            <a:chOff x="106596150" y="110795775"/>
            <a:chExt cx="936000" cy="324000"/>
          </a:xfrm>
        </p:grpSpPr>
        <p:sp>
          <p:nvSpPr>
            <p:cNvPr id="26657" name="Line 81"/>
            <p:cNvSpPr>
              <a:spLocks noChangeShapeType="1"/>
            </p:cNvSpPr>
            <p:nvPr/>
          </p:nvSpPr>
          <p:spPr bwMode="auto">
            <a:xfrm>
              <a:off x="106596150" y="110795775"/>
              <a:ext cx="936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8" name="Line 82"/>
            <p:cNvSpPr>
              <a:spLocks noChangeShapeType="1"/>
            </p:cNvSpPr>
            <p:nvPr/>
          </p:nvSpPr>
          <p:spPr bwMode="auto">
            <a:xfrm>
              <a:off x="106596150" y="110795775"/>
              <a:ext cx="0" cy="32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9" name="Line 83"/>
            <p:cNvSpPr>
              <a:spLocks noChangeShapeType="1"/>
            </p:cNvSpPr>
            <p:nvPr/>
          </p:nvSpPr>
          <p:spPr bwMode="auto">
            <a:xfrm>
              <a:off x="107082150" y="110795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60" name="Line 84"/>
            <p:cNvSpPr>
              <a:spLocks noChangeShapeType="1"/>
            </p:cNvSpPr>
            <p:nvPr/>
          </p:nvSpPr>
          <p:spPr bwMode="auto">
            <a:xfrm>
              <a:off x="107532150" y="110795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6637" name="Group 85"/>
          <p:cNvGrpSpPr>
            <a:grpSpLocks/>
          </p:cNvGrpSpPr>
          <p:nvPr/>
        </p:nvGrpSpPr>
        <p:grpSpPr bwMode="auto">
          <a:xfrm>
            <a:off x="2560420" y="4630178"/>
            <a:ext cx="537825" cy="309325"/>
            <a:chOff x="108288150" y="110795775"/>
            <a:chExt cx="486000" cy="324000"/>
          </a:xfrm>
        </p:grpSpPr>
        <p:sp>
          <p:nvSpPr>
            <p:cNvPr id="26654" name="Line 86"/>
            <p:cNvSpPr>
              <a:spLocks noChangeShapeType="1"/>
            </p:cNvSpPr>
            <p:nvPr/>
          </p:nvSpPr>
          <p:spPr bwMode="auto">
            <a:xfrm>
              <a:off x="108288150" y="110795775"/>
              <a:ext cx="486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5" name="Line 87"/>
            <p:cNvSpPr>
              <a:spLocks noChangeShapeType="1"/>
            </p:cNvSpPr>
            <p:nvPr/>
          </p:nvSpPr>
          <p:spPr bwMode="auto">
            <a:xfrm>
              <a:off x="108288150" y="110795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6" name="Line 88"/>
            <p:cNvSpPr>
              <a:spLocks noChangeShapeType="1"/>
            </p:cNvSpPr>
            <p:nvPr/>
          </p:nvSpPr>
          <p:spPr bwMode="auto">
            <a:xfrm>
              <a:off x="108774150" y="110795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6638" name="Group 89"/>
          <p:cNvGrpSpPr>
            <a:grpSpLocks/>
          </p:cNvGrpSpPr>
          <p:nvPr/>
        </p:nvGrpSpPr>
        <p:grpSpPr bwMode="auto">
          <a:xfrm>
            <a:off x="4273492" y="4612994"/>
            <a:ext cx="1852507" cy="309325"/>
            <a:chOff x="109836150" y="110777775"/>
            <a:chExt cx="1674000" cy="324000"/>
          </a:xfrm>
        </p:grpSpPr>
        <p:sp>
          <p:nvSpPr>
            <p:cNvPr id="26649" name="Line 90"/>
            <p:cNvSpPr>
              <a:spLocks noChangeShapeType="1"/>
            </p:cNvSpPr>
            <p:nvPr/>
          </p:nvSpPr>
          <p:spPr bwMode="auto">
            <a:xfrm>
              <a:off x="109836150" y="110777775"/>
              <a:ext cx="1674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0" name="Line 91"/>
            <p:cNvSpPr>
              <a:spLocks noChangeShapeType="1"/>
            </p:cNvSpPr>
            <p:nvPr/>
          </p:nvSpPr>
          <p:spPr bwMode="auto">
            <a:xfrm>
              <a:off x="109836150" y="110777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1" name="Line 92"/>
            <p:cNvSpPr>
              <a:spLocks noChangeShapeType="1"/>
            </p:cNvSpPr>
            <p:nvPr/>
          </p:nvSpPr>
          <p:spPr bwMode="auto">
            <a:xfrm>
              <a:off x="110376150" y="110777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2" name="Line 93"/>
            <p:cNvSpPr>
              <a:spLocks noChangeShapeType="1"/>
            </p:cNvSpPr>
            <p:nvPr/>
          </p:nvSpPr>
          <p:spPr bwMode="auto">
            <a:xfrm>
              <a:off x="110988150" y="110777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53" name="Line 94"/>
            <p:cNvSpPr>
              <a:spLocks noChangeShapeType="1"/>
            </p:cNvSpPr>
            <p:nvPr/>
          </p:nvSpPr>
          <p:spPr bwMode="auto">
            <a:xfrm>
              <a:off x="111510150" y="110777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6639" name="Group 95"/>
          <p:cNvGrpSpPr>
            <a:grpSpLocks/>
          </p:cNvGrpSpPr>
          <p:nvPr/>
        </p:nvGrpSpPr>
        <p:grpSpPr bwMode="auto">
          <a:xfrm>
            <a:off x="7321167" y="4612994"/>
            <a:ext cx="1175247" cy="309325"/>
            <a:chOff x="112590150" y="110777775"/>
            <a:chExt cx="1062000" cy="324000"/>
          </a:xfrm>
        </p:grpSpPr>
        <p:sp>
          <p:nvSpPr>
            <p:cNvPr id="26645" name="Line 96"/>
            <p:cNvSpPr>
              <a:spLocks noChangeShapeType="1"/>
            </p:cNvSpPr>
            <p:nvPr/>
          </p:nvSpPr>
          <p:spPr bwMode="auto">
            <a:xfrm>
              <a:off x="112590150" y="110777775"/>
              <a:ext cx="10620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46" name="Line 97"/>
            <p:cNvSpPr>
              <a:spLocks noChangeShapeType="1"/>
            </p:cNvSpPr>
            <p:nvPr/>
          </p:nvSpPr>
          <p:spPr bwMode="auto">
            <a:xfrm>
              <a:off x="112590150" y="110777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47" name="Line 98"/>
            <p:cNvSpPr>
              <a:spLocks noChangeShapeType="1"/>
            </p:cNvSpPr>
            <p:nvPr/>
          </p:nvSpPr>
          <p:spPr bwMode="auto">
            <a:xfrm>
              <a:off x="113130150" y="110777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48" name="Line 99"/>
            <p:cNvSpPr>
              <a:spLocks noChangeShapeType="1"/>
            </p:cNvSpPr>
            <p:nvPr/>
          </p:nvSpPr>
          <p:spPr bwMode="auto">
            <a:xfrm>
              <a:off x="113652150" y="110777775"/>
              <a:ext cx="0" cy="3240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6640" name="Line 100"/>
          <p:cNvSpPr>
            <a:spLocks noChangeShapeType="1"/>
          </p:cNvSpPr>
          <p:nvPr/>
        </p:nvSpPr>
        <p:spPr bwMode="auto">
          <a:xfrm>
            <a:off x="1225818" y="4200560"/>
            <a:ext cx="0" cy="42961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41" name="Line 101"/>
          <p:cNvSpPr>
            <a:spLocks noChangeShapeType="1"/>
          </p:cNvSpPr>
          <p:nvPr/>
        </p:nvSpPr>
        <p:spPr bwMode="auto">
          <a:xfrm>
            <a:off x="2839293" y="4200560"/>
            <a:ext cx="0" cy="42961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42" name="Line 102"/>
          <p:cNvSpPr>
            <a:spLocks noChangeShapeType="1"/>
          </p:cNvSpPr>
          <p:nvPr/>
        </p:nvSpPr>
        <p:spPr bwMode="auto">
          <a:xfrm>
            <a:off x="5269464" y="4217745"/>
            <a:ext cx="0" cy="395249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43" name="Line 103"/>
          <p:cNvSpPr>
            <a:spLocks noChangeShapeType="1"/>
          </p:cNvSpPr>
          <p:nvPr/>
        </p:nvSpPr>
        <p:spPr bwMode="auto">
          <a:xfrm>
            <a:off x="7918749" y="4217745"/>
            <a:ext cx="0" cy="42961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15" name="Group 20"/>
          <p:cNvGrpSpPr>
            <a:grpSpLocks/>
          </p:cNvGrpSpPr>
          <p:nvPr/>
        </p:nvGrpSpPr>
        <p:grpSpPr bwMode="auto">
          <a:xfrm>
            <a:off x="6220405" y="2943829"/>
            <a:ext cx="1015891" cy="309325"/>
            <a:chOff x="109575300" y="108425550"/>
            <a:chExt cx="918000" cy="324000"/>
          </a:xfrm>
        </p:grpSpPr>
        <p:sp>
          <p:nvSpPr>
            <p:cNvPr id="116" name="AutoShape 21"/>
            <p:cNvSpPr>
              <a:spLocks noChangeArrowheads="1"/>
            </p:cNvSpPr>
            <p:nvPr/>
          </p:nvSpPr>
          <p:spPr bwMode="auto">
            <a:xfrm>
              <a:off x="109575300" y="108425550"/>
              <a:ext cx="918000" cy="324000"/>
            </a:xfrm>
            <a:prstGeom prst="flowChartAlternateProcess">
              <a:avLst/>
            </a:prstGeom>
            <a:gradFill rotWithShape="1">
              <a:gsLst>
                <a:gs pos="0">
                  <a:srgbClr val="FFCC00"/>
                </a:gs>
                <a:gs pos="5000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 w="9525" algn="in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117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09719300" y="108497550"/>
              <a:ext cx="666000" cy="1800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600" kern="10" err="1" smtClean="0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latin typeface="함초롬바탕"/>
                  <a:ea typeface="함초롬바탕"/>
                  <a:cs typeface="함초롬바탕"/>
                </a:rPr>
                <a:t>감염관리</a:t>
              </a:r>
              <a:r>
                <a:rPr lang="ko-KR" altLang="en-US" sz="3600" kern="10" err="1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latin typeface="함초롬바탕"/>
                  <a:ea typeface="함초롬바탕"/>
                  <a:cs typeface="함초롬바탕"/>
                </a:rPr>
                <a:t>위</a:t>
              </a:r>
              <a:r>
                <a:rPr kumimoji="1" lang="ko-KR" altLang="en-US" sz="3600" b="0" i="0" u="none" strike="noStrike" kern="10" cap="none" spc="0" normalizeH="0" baseline="0" noProof="0" smtClean="0">
                  <a:ln w="9525" algn="ctr">
                    <a:solidFill>
                      <a:srgbClr val="6633CC"/>
                    </a:solidFill>
                    <a:round/>
                    <a:headEnd/>
                    <a:tailEnd/>
                  </a:ln>
                  <a:solidFill>
                    <a:srgbClr val="6633CC"/>
                  </a:solidFill>
                  <a:effectLst/>
                  <a:uLnTx/>
                  <a:uFillTx/>
                  <a:latin typeface="함초롬바탕"/>
                  <a:ea typeface="함초롬바탕"/>
                  <a:cs typeface="함초롬바탕"/>
                </a:rPr>
                <a:t>원회</a:t>
              </a:r>
              <a:endParaRPr kumimoji="1" lang="ko-KR" altLang="en-US" sz="3600" b="0" i="0" u="none" strike="noStrike" kern="10" cap="none" spc="0" normalizeH="0" baseline="0" noProof="0">
                <a:ln w="9525" algn="ctr">
                  <a:solidFill>
                    <a:srgbClr val="6633CC"/>
                  </a:solidFill>
                  <a:round/>
                  <a:headEnd/>
                  <a:tailEnd/>
                </a:ln>
                <a:solidFill>
                  <a:srgbClr val="6633CC"/>
                </a:solidFill>
                <a:effectLst/>
                <a:uLnTx/>
                <a:uFillTx/>
                <a:latin typeface="함초롬바탕"/>
                <a:ea typeface="함초롬바탕"/>
                <a:cs typeface="함초롬바탕"/>
              </a:endParaRPr>
            </a:p>
          </p:txBody>
        </p:sp>
      </p:grpSp>
      <p:sp>
        <p:nvSpPr>
          <p:cNvPr id="118" name="Line 73"/>
          <p:cNvSpPr>
            <a:spLocks noChangeShapeType="1"/>
          </p:cNvSpPr>
          <p:nvPr/>
        </p:nvSpPr>
        <p:spPr bwMode="auto">
          <a:xfrm>
            <a:off x="4432847" y="2695815"/>
            <a:ext cx="0" cy="2291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9" name="Line 73"/>
          <p:cNvSpPr>
            <a:spLocks noChangeShapeType="1"/>
          </p:cNvSpPr>
          <p:nvPr/>
        </p:nvSpPr>
        <p:spPr bwMode="auto">
          <a:xfrm>
            <a:off x="5580112" y="2708920"/>
            <a:ext cx="0" cy="2291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0" name="Line 73"/>
          <p:cNvSpPr>
            <a:spLocks noChangeShapeType="1"/>
          </p:cNvSpPr>
          <p:nvPr/>
        </p:nvSpPr>
        <p:spPr bwMode="auto">
          <a:xfrm>
            <a:off x="6725272" y="2696834"/>
            <a:ext cx="0" cy="2291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765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818005" y="434340"/>
            <a:ext cx="3258185" cy="69278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8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</a:t>
            </a:r>
            <a:r>
              <a:rPr lang="ko-KR" altLang="en-US" sz="28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운영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950787"/>
              </p:ext>
            </p:extLst>
          </p:nvPr>
        </p:nvGraphicFramePr>
        <p:xfrm>
          <a:off x="683568" y="2060848"/>
          <a:ext cx="7857919" cy="3936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606"/>
                <a:gridCol w="1133354"/>
                <a:gridCol w="2695776"/>
                <a:gridCol w="1233183"/>
              </a:tblGrid>
              <a:tr h="5520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err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장비명</a:t>
                      </a:r>
                      <a:endParaRPr lang="ko-KR" altLang="en-US" b="1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갯수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장비명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갯수</a:t>
                      </a:r>
                    </a:p>
                  </a:txBody>
                  <a:tcPr anchor="ctr"/>
                </a:tc>
              </a:tr>
              <a:tr h="5520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자동 제세동기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기립경사테이블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5520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일반 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선 촬영장치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기능적 전기자극치료기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18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5520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멸균 소독기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기능적 연하자극치료기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5520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EKG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TENS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240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이동식 </a:t>
                      </a:r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Suction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적외선 조사기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12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552061"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/>
                        <a:t>산소포화도 측정기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smtClean="0"/>
                        <a:t>체외충격파치료기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/>
                        <a:t>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2947035" y="1484630"/>
            <a:ext cx="2221230" cy="447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>
                <a:latin typeface="+mn-lt"/>
                <a:ea typeface="+mn-ea"/>
              </a:rPr>
              <a:t>보유 장비 현황</a:t>
            </a:r>
            <a:endParaRPr lang="en-US" altLang="ko-KR" sz="2400" b="1"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536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3203575" y="400050"/>
            <a:ext cx="1786255" cy="796925"/>
          </a:xfrm>
          <a:prstGeom prst="rect">
            <a:avLst/>
          </a:prstGeom>
          <a:ln>
            <a:miter/>
          </a:ln>
        </p:spPr>
        <p:txBody>
          <a:bodyPr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ko-KR" altLang="en-US" sz="3200" b="1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</a:rPr>
              <a:t>목 차</a:t>
            </a: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222710152"/>
              </p:ext>
            </p:extLst>
          </p:nvPr>
        </p:nvGraphicFramePr>
        <p:xfrm>
          <a:off x="2195736" y="1556792"/>
          <a:ext cx="427213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6320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867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482725" y="546100"/>
            <a:ext cx="2987675" cy="62039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191606"/>
              </p:ext>
            </p:extLst>
          </p:nvPr>
        </p:nvGraphicFramePr>
        <p:xfrm>
          <a:off x="790575" y="1412875"/>
          <a:ext cx="7679055" cy="5185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"/>
                <a:gridCol w="6878955"/>
              </a:tblGrid>
              <a:tr h="801370">
                <a:tc gridSpan="2"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2800" b="1" strike="noStrike" kern="1200" cap="none" smtClean="0">
                          <a:solidFill>
                            <a:srgbClr val="FFFFFF"/>
                          </a:solidFill>
                          <a:latin typeface="맑은 고딕" charset="0"/>
                          <a:ea typeface="맑은 고딕" charset="0"/>
                        </a:rPr>
                        <a:t>층별 안내</a:t>
                      </a:r>
                      <a:endParaRPr lang="ko-KR" altLang="en-US" sz="2800" b="1" strike="noStrike" kern="1200" cap="none" smtClean="0">
                        <a:solidFill>
                          <a:srgbClr val="FFFFFF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ko-KR" altLang="en-US" b="0" kern="1200" cap="none" dirty="0" smtClean="0"/>
                    </a:p>
                  </a:txBody>
                  <a:tcPr/>
                </a:tc>
              </a:tr>
              <a:tr h="1002030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7층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병실 701~713, 간호사실, 운동치료실, 작업치료실, 인지치료실, 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관리과, 환자 휴게실, 세탁물 보관실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</a:tr>
              <a:tr h="1002030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6층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병실 601~613, 간호사실, 운동치료실, 작업치료실, 인지치료실, 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의사당직실, ADL실, 2언어치료실,  환자 식당, 의료폐기물 보관실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</a:tr>
              <a:tr h="1219835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5층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진료실1, 2, 3,  한방진료실,  원무과,  상담실,  방사선실,  약국,       총무과,  1언어치료실,  직원식당,  조리장,  영양사실, 사회사업실,            </a:t>
                      </a:r>
                      <a:r>
                        <a:rPr lang="ko-KR" altLang="en-US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도수치료실</a:t>
                      </a:r>
                    </a:p>
                  </a:txBody>
                  <a:tcPr/>
                </a:tc>
              </a:tr>
              <a:tr h="1160145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지하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1.2층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800" b="0" strike="noStrike" kern="1200" cap="none" smtClean="0">
                          <a:solidFill>
                            <a:srgbClr val="000000"/>
                          </a:solidFill>
                          <a:latin typeface="맑은 고딕" charset="0"/>
                          <a:ea typeface="맑은 고딕" charset="0"/>
                        </a:rPr>
                        <a:t>주차장, 장애인 주차장, 기계실</a:t>
                      </a:r>
                      <a:endParaRPr lang="ko-KR" altLang="en-US" sz="1800" b="0" strike="noStrike" kern="1200" cap="none" smtClean="0">
                        <a:solidFill>
                          <a:srgbClr val="000000"/>
                        </a:solidFill>
                        <a:latin typeface="맑은 고딕" charset="0"/>
                        <a:ea typeface="맑은 고딕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867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482725" y="546100"/>
            <a:ext cx="2987675" cy="62039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sp>
        <p:nvSpPr>
          <p:cNvPr id="10" name="내용 개체 틀 2"/>
          <p:cNvSpPr txBox="1"/>
          <p:nvPr/>
        </p:nvSpPr>
        <p:spPr>
          <a:xfrm>
            <a:off x="1377315" y="1320800"/>
            <a:ext cx="7422122" cy="950595"/>
          </a:xfrm>
          <a:prstGeom prst="rect">
            <a:avLst/>
          </a:prstGeom>
          <a:ln>
            <a:miter/>
          </a:ln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</a:pP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원무과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상담실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약국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영양과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식당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한방진료실</a:t>
            </a:r>
            <a:r>
              <a:rPr lang="en-US" altLang="ko-KR" sz="20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도수치료실</a:t>
            </a:r>
            <a:endParaRPr lang="ko-KR" altLang="en-US" sz="20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endParaRPr>
          </a:p>
          <a:p>
            <a:pPr>
              <a:spcAft>
                <a:spcPct val="0"/>
              </a:spcAft>
            </a:pP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진료실</a:t>
            </a:r>
            <a:r>
              <a:rPr lang="en-US" altLang="ko-KR" sz="20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1,2,3,4  </a:t>
            </a: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방사선실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총무과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언어치료실, </a:t>
            </a:r>
            <a:r>
              <a:rPr lang="ko-KR" altLang="en-US" sz="2000" b="1" dirty="0" err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사회사업실</a:t>
            </a:r>
            <a:r>
              <a:rPr lang="en-US" altLang="ko-KR" sz="20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endParaRPr lang="en-US" altLang="ko-KR" sz="20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endParaRPr>
          </a:p>
          <a:p>
            <a:pPr>
              <a:spcAft>
                <a:spcPct val="0"/>
              </a:spcAft>
            </a:pPr>
            <a:r>
              <a:rPr lang="ko-KR" altLang="en-US" sz="20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</a:rPr>
              <a:t>            </a:t>
            </a:r>
            <a:endParaRPr lang="en-US" altLang="ko-KR" sz="2000" b="1" dirty="0"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31215" y="1557020"/>
            <a:ext cx="714375" cy="5003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5</a:t>
            </a:r>
            <a:r>
              <a:rPr lang="ko-KR" altLang="en-US" sz="2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04" y="2260703"/>
            <a:ext cx="7086928" cy="41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2970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482725" y="546100"/>
            <a:ext cx="2987675" cy="62039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sp>
        <p:nvSpPr>
          <p:cNvPr id="10" name="내용 개체 틀 2"/>
          <p:cNvSpPr txBox="1"/>
          <p:nvPr/>
        </p:nvSpPr>
        <p:spPr>
          <a:xfrm>
            <a:off x="1417955" y="1412875"/>
            <a:ext cx="7283449" cy="864235"/>
          </a:xfrm>
          <a:prstGeom prst="rect">
            <a:avLst/>
          </a:prstGeom>
          <a:ln>
            <a:miter/>
          </a:ln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6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병동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(601-613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호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),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간호과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운동치료실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작업치료실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</a:p>
          <a:p>
            <a:pPr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ADL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2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언어치료실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당직의사실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환자식당,의료폐기물보관실</a:t>
            </a:r>
          </a:p>
          <a:p>
            <a:pPr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endParaRPr>
          </a:p>
          <a:p>
            <a:pPr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617220" y="1594485"/>
            <a:ext cx="714375" cy="5003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6</a:t>
            </a:r>
            <a:r>
              <a:rPr lang="ko-KR" altLang="en-US" sz="2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층</a:t>
            </a:r>
          </a:p>
        </p:txBody>
      </p:sp>
      <p:grpSp>
        <p:nvGrpSpPr>
          <p:cNvPr id="30022" name="Group 445"/>
          <p:cNvGrpSpPr/>
          <p:nvPr/>
        </p:nvGrpSpPr>
        <p:grpSpPr>
          <a:xfrm>
            <a:off x="108699296" y="109239688"/>
            <a:ext cx="6500495" cy="3958590"/>
            <a:chOff x="108699296" y="109239688"/>
            <a:chExt cx="6500495" cy="3958590"/>
          </a:xfrm>
        </p:grpSpPr>
        <p:sp>
          <p:nvSpPr>
            <p:cNvPr id="30023" name="Line 446"/>
            <p:cNvSpPr>
              <a:spLocks noChangeShapeType="1"/>
            </p:cNvSpPr>
            <p:nvPr/>
          </p:nvSpPr>
          <p:spPr>
            <a:xfrm>
              <a:off x="112801400" y="109411136"/>
              <a:ext cx="197167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24" name="Line 447"/>
            <p:cNvSpPr>
              <a:spLocks noChangeShapeType="1"/>
            </p:cNvSpPr>
            <p:nvPr/>
          </p:nvSpPr>
          <p:spPr>
            <a:xfrm>
              <a:off x="112801400" y="109411136"/>
              <a:ext cx="0" cy="238823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25" name="Line 448"/>
            <p:cNvSpPr>
              <a:spLocks noChangeShapeType="1"/>
            </p:cNvSpPr>
            <p:nvPr/>
          </p:nvSpPr>
          <p:spPr>
            <a:xfrm>
              <a:off x="113614200" y="109411136"/>
              <a:ext cx="0" cy="20370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26" name="Line 449"/>
            <p:cNvSpPr>
              <a:spLocks noChangeShapeType="1"/>
            </p:cNvSpPr>
            <p:nvPr/>
          </p:nvSpPr>
          <p:spPr>
            <a:xfrm>
              <a:off x="113934872" y="109411136"/>
              <a:ext cx="0" cy="259905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27" name="Line 450"/>
            <p:cNvSpPr>
              <a:spLocks noChangeShapeType="1"/>
            </p:cNvSpPr>
            <p:nvPr/>
          </p:nvSpPr>
          <p:spPr>
            <a:xfrm>
              <a:off x="114773072" y="109411136"/>
              <a:ext cx="0" cy="351218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28" name="Line 451"/>
            <p:cNvSpPr>
              <a:spLocks noChangeShapeType="1"/>
            </p:cNvSpPr>
            <p:nvPr/>
          </p:nvSpPr>
          <p:spPr>
            <a:xfrm>
              <a:off x="109055536" y="112923320"/>
              <a:ext cx="571754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29" name="Line 452"/>
            <p:cNvSpPr>
              <a:spLocks noChangeShapeType="1"/>
            </p:cNvSpPr>
            <p:nvPr/>
          </p:nvSpPr>
          <p:spPr>
            <a:xfrm flipV="1">
              <a:off x="109055536" y="110113448"/>
              <a:ext cx="0" cy="28098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0" name="Line 453"/>
            <p:cNvSpPr>
              <a:spLocks noChangeShapeType="1"/>
            </p:cNvSpPr>
            <p:nvPr/>
          </p:nvSpPr>
          <p:spPr>
            <a:xfrm>
              <a:off x="109055536" y="110113448"/>
              <a:ext cx="189738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1" name="Line 454"/>
            <p:cNvSpPr>
              <a:spLocks noChangeShapeType="1"/>
            </p:cNvSpPr>
            <p:nvPr/>
          </p:nvSpPr>
          <p:spPr>
            <a:xfrm>
              <a:off x="110952912" y="110113448"/>
              <a:ext cx="0" cy="72580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2" name="Line 455"/>
            <p:cNvSpPr>
              <a:spLocks noChangeShapeType="1"/>
            </p:cNvSpPr>
            <p:nvPr/>
          </p:nvSpPr>
          <p:spPr>
            <a:xfrm>
              <a:off x="110952912" y="110839248"/>
              <a:ext cx="184848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3" name="Line 456"/>
            <p:cNvSpPr>
              <a:spLocks noChangeShapeType="1"/>
            </p:cNvSpPr>
            <p:nvPr/>
          </p:nvSpPr>
          <p:spPr>
            <a:xfrm>
              <a:off x="110460152" y="112243872"/>
              <a:ext cx="160210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4" name="Line 457"/>
            <p:cNvSpPr>
              <a:spLocks noChangeShapeType="1"/>
            </p:cNvSpPr>
            <p:nvPr/>
          </p:nvSpPr>
          <p:spPr>
            <a:xfrm>
              <a:off x="110952912" y="110839248"/>
              <a:ext cx="0" cy="6788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5" name="Line 458"/>
            <p:cNvSpPr>
              <a:spLocks noChangeShapeType="1"/>
            </p:cNvSpPr>
            <p:nvPr/>
          </p:nvSpPr>
          <p:spPr>
            <a:xfrm flipH="1">
              <a:off x="109055536" y="111518064"/>
              <a:ext cx="189738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6" name="Line 459"/>
            <p:cNvSpPr>
              <a:spLocks noChangeShapeType="1"/>
            </p:cNvSpPr>
            <p:nvPr/>
          </p:nvSpPr>
          <p:spPr>
            <a:xfrm>
              <a:off x="109055536" y="111775872"/>
              <a:ext cx="88709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7" name="Line 460"/>
            <p:cNvSpPr>
              <a:spLocks noChangeShapeType="1"/>
            </p:cNvSpPr>
            <p:nvPr/>
          </p:nvSpPr>
          <p:spPr>
            <a:xfrm>
              <a:off x="109942632" y="111775872"/>
              <a:ext cx="0" cy="114744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8" name="Rectangle 461"/>
            <p:cNvSpPr>
              <a:spLocks noChangeArrowheads="1"/>
            </p:cNvSpPr>
            <p:nvPr/>
          </p:nvSpPr>
          <p:spPr>
            <a:xfrm>
              <a:off x="111347248" y="111260888"/>
              <a:ext cx="271145" cy="187325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39" name="Rectangle 462"/>
            <p:cNvSpPr>
              <a:spLocks noChangeArrowheads="1"/>
            </p:cNvSpPr>
            <p:nvPr/>
          </p:nvSpPr>
          <p:spPr>
            <a:xfrm>
              <a:off x="111716816" y="111260888"/>
              <a:ext cx="271145" cy="187325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40" name="Rectangle 463"/>
            <p:cNvSpPr>
              <a:spLocks noChangeArrowheads="1"/>
            </p:cNvSpPr>
            <p:nvPr/>
          </p:nvSpPr>
          <p:spPr>
            <a:xfrm>
              <a:off x="111125632" y="111330736"/>
              <a:ext cx="147955" cy="187325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41" name="Rectangle 464"/>
            <p:cNvSpPr>
              <a:spLocks noChangeArrowheads="1"/>
            </p:cNvSpPr>
            <p:nvPr/>
          </p:nvSpPr>
          <p:spPr>
            <a:xfrm>
              <a:off x="112455960" y="111330736"/>
              <a:ext cx="172720" cy="187325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42" name="Rectangle 465"/>
            <p:cNvSpPr>
              <a:spLocks noChangeArrowheads="1"/>
            </p:cNvSpPr>
            <p:nvPr/>
          </p:nvSpPr>
          <p:spPr>
            <a:xfrm>
              <a:off x="112061624" y="111190408"/>
              <a:ext cx="172720" cy="327660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43" name="Line 466"/>
            <p:cNvSpPr>
              <a:spLocks noChangeShapeType="1"/>
            </p:cNvSpPr>
            <p:nvPr/>
          </p:nvSpPr>
          <p:spPr>
            <a:xfrm>
              <a:off x="111273592" y="111471072"/>
              <a:ext cx="78867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44" name="Line 467"/>
            <p:cNvSpPr>
              <a:spLocks noChangeShapeType="1"/>
            </p:cNvSpPr>
            <p:nvPr/>
          </p:nvSpPr>
          <p:spPr>
            <a:xfrm>
              <a:off x="111273592" y="111190408"/>
              <a:ext cx="78867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45" name="Line 468"/>
            <p:cNvSpPr>
              <a:spLocks noChangeShapeType="1"/>
            </p:cNvSpPr>
            <p:nvPr/>
          </p:nvSpPr>
          <p:spPr>
            <a:xfrm>
              <a:off x="111273592" y="111190408"/>
              <a:ext cx="0" cy="14033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grpSp>
          <p:nvGrpSpPr>
            <p:cNvPr id="30046" name="Group 469"/>
            <p:cNvGrpSpPr/>
            <p:nvPr/>
          </p:nvGrpSpPr>
          <p:grpSpPr>
            <a:xfrm>
              <a:off x="110977680" y="110932592"/>
              <a:ext cx="271145" cy="257810"/>
              <a:chOff x="110977680" y="110932592"/>
              <a:chExt cx="271145" cy="257810"/>
            </a:xfrm>
          </p:grpSpPr>
          <p:sp>
            <p:nvSpPr>
              <p:cNvPr id="30382" name="Rectangle 470"/>
              <p:cNvSpPr>
                <a:spLocks noChangeArrowheads="1"/>
              </p:cNvSpPr>
              <p:nvPr/>
            </p:nvSpPr>
            <p:spPr>
              <a:xfrm>
                <a:off x="111100872" y="110932592"/>
                <a:ext cx="24765" cy="257810"/>
              </a:xfrm>
              <a:prstGeom prst="rect">
                <a:avLst/>
              </a:prstGeom>
              <a:noFill/>
              <a:ln w="1587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383" name="Group 471"/>
              <p:cNvGrpSpPr/>
              <p:nvPr/>
            </p:nvGrpSpPr>
            <p:grpSpPr>
              <a:xfrm>
                <a:off x="110977680" y="110932592"/>
                <a:ext cx="98425" cy="245745"/>
                <a:chOff x="110977680" y="110932592"/>
                <a:chExt cx="98425" cy="245745"/>
              </a:xfrm>
            </p:grpSpPr>
            <p:sp>
              <p:nvSpPr>
                <p:cNvPr id="30393" name="Line 472"/>
                <p:cNvSpPr>
                  <a:spLocks noChangeShapeType="1"/>
                </p:cNvSpPr>
                <p:nvPr/>
              </p:nvSpPr>
              <p:spPr>
                <a:xfrm>
                  <a:off x="110977680" y="110932592"/>
                  <a:ext cx="98425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4" name="Line 473"/>
                <p:cNvSpPr>
                  <a:spLocks noChangeShapeType="1"/>
                </p:cNvSpPr>
                <p:nvPr/>
              </p:nvSpPr>
              <p:spPr>
                <a:xfrm>
                  <a:off x="110977680" y="110968152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5" name="Line 474"/>
                <p:cNvSpPr>
                  <a:spLocks noChangeShapeType="1"/>
                </p:cNvSpPr>
                <p:nvPr/>
              </p:nvSpPr>
              <p:spPr>
                <a:xfrm>
                  <a:off x="110977680" y="111003080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6" name="Line 475"/>
                <p:cNvSpPr>
                  <a:spLocks noChangeShapeType="1"/>
                </p:cNvSpPr>
                <p:nvPr/>
              </p:nvSpPr>
              <p:spPr>
                <a:xfrm>
                  <a:off x="110977680" y="11103800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7" name="Line 476"/>
                <p:cNvSpPr>
                  <a:spLocks noChangeShapeType="1"/>
                </p:cNvSpPr>
                <p:nvPr/>
              </p:nvSpPr>
              <p:spPr>
                <a:xfrm>
                  <a:off x="110977680" y="11107356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8" name="Line 477"/>
                <p:cNvSpPr>
                  <a:spLocks noChangeShapeType="1"/>
                </p:cNvSpPr>
                <p:nvPr/>
              </p:nvSpPr>
              <p:spPr>
                <a:xfrm>
                  <a:off x="110977680" y="11110848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9" name="Line 478"/>
                <p:cNvSpPr>
                  <a:spLocks noChangeShapeType="1"/>
                </p:cNvSpPr>
                <p:nvPr/>
              </p:nvSpPr>
              <p:spPr>
                <a:xfrm>
                  <a:off x="110977680" y="11114341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400" name="Line 479"/>
                <p:cNvSpPr>
                  <a:spLocks noChangeShapeType="1"/>
                </p:cNvSpPr>
                <p:nvPr/>
              </p:nvSpPr>
              <p:spPr>
                <a:xfrm>
                  <a:off x="110977680" y="11117897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30384" name="Group 480"/>
              <p:cNvGrpSpPr/>
              <p:nvPr/>
            </p:nvGrpSpPr>
            <p:grpSpPr>
              <a:xfrm>
                <a:off x="111150400" y="110932592"/>
                <a:ext cx="98425" cy="245745"/>
                <a:chOff x="111150400" y="110932592"/>
                <a:chExt cx="98425" cy="245745"/>
              </a:xfrm>
            </p:grpSpPr>
            <p:sp>
              <p:nvSpPr>
                <p:cNvPr id="30385" name="Line 481"/>
                <p:cNvSpPr>
                  <a:spLocks noChangeShapeType="1"/>
                </p:cNvSpPr>
                <p:nvPr/>
              </p:nvSpPr>
              <p:spPr>
                <a:xfrm>
                  <a:off x="111150400" y="110932592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86" name="Line 482"/>
                <p:cNvSpPr>
                  <a:spLocks noChangeShapeType="1"/>
                </p:cNvSpPr>
                <p:nvPr/>
              </p:nvSpPr>
              <p:spPr>
                <a:xfrm>
                  <a:off x="111150400" y="110968152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87" name="Line 483"/>
                <p:cNvSpPr>
                  <a:spLocks noChangeShapeType="1"/>
                </p:cNvSpPr>
                <p:nvPr/>
              </p:nvSpPr>
              <p:spPr>
                <a:xfrm>
                  <a:off x="111150400" y="111003080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88" name="Line 484"/>
                <p:cNvSpPr>
                  <a:spLocks noChangeShapeType="1"/>
                </p:cNvSpPr>
                <p:nvPr/>
              </p:nvSpPr>
              <p:spPr>
                <a:xfrm>
                  <a:off x="111150400" y="11103800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89" name="Line 485"/>
                <p:cNvSpPr>
                  <a:spLocks noChangeShapeType="1"/>
                </p:cNvSpPr>
                <p:nvPr/>
              </p:nvSpPr>
              <p:spPr>
                <a:xfrm>
                  <a:off x="111150400" y="11107356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0" name="Line 486"/>
                <p:cNvSpPr>
                  <a:spLocks noChangeShapeType="1"/>
                </p:cNvSpPr>
                <p:nvPr/>
              </p:nvSpPr>
              <p:spPr>
                <a:xfrm>
                  <a:off x="111150400" y="11110848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1" name="Line 487"/>
                <p:cNvSpPr>
                  <a:spLocks noChangeShapeType="1"/>
                </p:cNvSpPr>
                <p:nvPr/>
              </p:nvSpPr>
              <p:spPr>
                <a:xfrm>
                  <a:off x="111150400" y="11114341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92" name="Line 488"/>
                <p:cNvSpPr>
                  <a:spLocks noChangeShapeType="1"/>
                </p:cNvSpPr>
                <p:nvPr/>
              </p:nvSpPr>
              <p:spPr>
                <a:xfrm>
                  <a:off x="111150400" y="11117897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30047" name="Group 489"/>
            <p:cNvGrpSpPr/>
            <p:nvPr/>
          </p:nvGrpSpPr>
          <p:grpSpPr>
            <a:xfrm>
              <a:off x="112480728" y="110932592"/>
              <a:ext cx="271145" cy="257810"/>
              <a:chOff x="112480728" y="110932592"/>
              <a:chExt cx="271145" cy="257810"/>
            </a:xfrm>
          </p:grpSpPr>
          <p:sp>
            <p:nvSpPr>
              <p:cNvPr id="30363" name="Rectangle 490"/>
              <p:cNvSpPr>
                <a:spLocks noChangeArrowheads="1"/>
              </p:cNvSpPr>
              <p:nvPr/>
            </p:nvSpPr>
            <p:spPr>
              <a:xfrm>
                <a:off x="112603912" y="110932592"/>
                <a:ext cx="24765" cy="257810"/>
              </a:xfrm>
              <a:prstGeom prst="rect">
                <a:avLst/>
              </a:prstGeom>
              <a:noFill/>
              <a:ln w="1587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364" name="Group 491"/>
              <p:cNvGrpSpPr/>
              <p:nvPr/>
            </p:nvGrpSpPr>
            <p:grpSpPr>
              <a:xfrm>
                <a:off x="112480728" y="110932592"/>
                <a:ext cx="98425" cy="245745"/>
                <a:chOff x="112480728" y="110932592"/>
                <a:chExt cx="98425" cy="245745"/>
              </a:xfrm>
            </p:grpSpPr>
            <p:sp>
              <p:nvSpPr>
                <p:cNvPr id="30374" name="Line 492"/>
                <p:cNvSpPr>
                  <a:spLocks noChangeShapeType="1"/>
                </p:cNvSpPr>
                <p:nvPr/>
              </p:nvSpPr>
              <p:spPr>
                <a:xfrm>
                  <a:off x="112480728" y="110932592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5" name="Line 493"/>
                <p:cNvSpPr>
                  <a:spLocks noChangeShapeType="1"/>
                </p:cNvSpPr>
                <p:nvPr/>
              </p:nvSpPr>
              <p:spPr>
                <a:xfrm>
                  <a:off x="112480728" y="110968152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6" name="Line 494"/>
                <p:cNvSpPr>
                  <a:spLocks noChangeShapeType="1"/>
                </p:cNvSpPr>
                <p:nvPr/>
              </p:nvSpPr>
              <p:spPr>
                <a:xfrm>
                  <a:off x="112480728" y="111003080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7" name="Line 495"/>
                <p:cNvSpPr>
                  <a:spLocks noChangeShapeType="1"/>
                </p:cNvSpPr>
                <p:nvPr/>
              </p:nvSpPr>
              <p:spPr>
                <a:xfrm>
                  <a:off x="112480728" y="11103800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8" name="Line 496"/>
                <p:cNvSpPr>
                  <a:spLocks noChangeShapeType="1"/>
                </p:cNvSpPr>
                <p:nvPr/>
              </p:nvSpPr>
              <p:spPr>
                <a:xfrm>
                  <a:off x="112480728" y="11107356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9" name="Line 497"/>
                <p:cNvSpPr>
                  <a:spLocks noChangeShapeType="1"/>
                </p:cNvSpPr>
                <p:nvPr/>
              </p:nvSpPr>
              <p:spPr>
                <a:xfrm>
                  <a:off x="112480728" y="11110848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80" name="Line 498"/>
                <p:cNvSpPr>
                  <a:spLocks noChangeShapeType="1"/>
                </p:cNvSpPr>
                <p:nvPr/>
              </p:nvSpPr>
              <p:spPr>
                <a:xfrm>
                  <a:off x="112480728" y="11114341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81" name="Line 499"/>
                <p:cNvSpPr>
                  <a:spLocks noChangeShapeType="1"/>
                </p:cNvSpPr>
                <p:nvPr/>
              </p:nvSpPr>
              <p:spPr>
                <a:xfrm>
                  <a:off x="112480728" y="11117897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30365" name="Group 500"/>
              <p:cNvGrpSpPr/>
              <p:nvPr/>
            </p:nvGrpSpPr>
            <p:grpSpPr>
              <a:xfrm>
                <a:off x="112653448" y="110932592"/>
                <a:ext cx="98425" cy="245745"/>
                <a:chOff x="112653448" y="110932592"/>
                <a:chExt cx="98425" cy="245745"/>
              </a:xfrm>
            </p:grpSpPr>
            <p:sp>
              <p:nvSpPr>
                <p:cNvPr id="30366" name="Line 501"/>
                <p:cNvSpPr>
                  <a:spLocks noChangeShapeType="1"/>
                </p:cNvSpPr>
                <p:nvPr/>
              </p:nvSpPr>
              <p:spPr>
                <a:xfrm>
                  <a:off x="112653448" y="110932592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67" name="Line 502"/>
                <p:cNvSpPr>
                  <a:spLocks noChangeShapeType="1"/>
                </p:cNvSpPr>
                <p:nvPr/>
              </p:nvSpPr>
              <p:spPr>
                <a:xfrm>
                  <a:off x="112653448" y="110968152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68" name="Line 503"/>
                <p:cNvSpPr>
                  <a:spLocks noChangeShapeType="1"/>
                </p:cNvSpPr>
                <p:nvPr/>
              </p:nvSpPr>
              <p:spPr>
                <a:xfrm>
                  <a:off x="112653448" y="111003080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69" name="Line 504"/>
                <p:cNvSpPr>
                  <a:spLocks noChangeShapeType="1"/>
                </p:cNvSpPr>
                <p:nvPr/>
              </p:nvSpPr>
              <p:spPr>
                <a:xfrm>
                  <a:off x="112653448" y="11103800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0" name="Line 505"/>
                <p:cNvSpPr>
                  <a:spLocks noChangeShapeType="1"/>
                </p:cNvSpPr>
                <p:nvPr/>
              </p:nvSpPr>
              <p:spPr>
                <a:xfrm>
                  <a:off x="112653448" y="11107356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1" name="Line 506"/>
                <p:cNvSpPr>
                  <a:spLocks noChangeShapeType="1"/>
                </p:cNvSpPr>
                <p:nvPr/>
              </p:nvSpPr>
              <p:spPr>
                <a:xfrm>
                  <a:off x="112653448" y="111108488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2" name="Line 507"/>
                <p:cNvSpPr>
                  <a:spLocks noChangeShapeType="1"/>
                </p:cNvSpPr>
                <p:nvPr/>
              </p:nvSpPr>
              <p:spPr>
                <a:xfrm>
                  <a:off x="112653448" y="11114341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373" name="Line 508"/>
                <p:cNvSpPr>
                  <a:spLocks noChangeShapeType="1"/>
                </p:cNvSpPr>
                <p:nvPr/>
              </p:nvSpPr>
              <p:spPr>
                <a:xfrm>
                  <a:off x="112653448" y="111178976"/>
                  <a:ext cx="98425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30048" name="Line 509"/>
            <p:cNvSpPr>
              <a:spLocks noChangeShapeType="1"/>
            </p:cNvSpPr>
            <p:nvPr/>
          </p:nvSpPr>
          <p:spPr>
            <a:xfrm>
              <a:off x="111273592" y="110839248"/>
              <a:ext cx="0" cy="35115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49" name="Line 510"/>
            <p:cNvSpPr>
              <a:spLocks noChangeShapeType="1"/>
            </p:cNvSpPr>
            <p:nvPr/>
          </p:nvSpPr>
          <p:spPr>
            <a:xfrm flipV="1">
              <a:off x="112455960" y="110839248"/>
              <a:ext cx="0" cy="49149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0" name="Line 511"/>
            <p:cNvSpPr>
              <a:spLocks noChangeShapeType="1"/>
            </p:cNvSpPr>
            <p:nvPr/>
          </p:nvSpPr>
          <p:spPr>
            <a:xfrm>
              <a:off x="112259112" y="110839248"/>
              <a:ext cx="0" cy="25781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1" name="Line 512"/>
            <p:cNvSpPr>
              <a:spLocks noChangeShapeType="1"/>
            </p:cNvSpPr>
            <p:nvPr/>
          </p:nvSpPr>
          <p:spPr>
            <a:xfrm>
              <a:off x="112259112" y="111096424"/>
              <a:ext cx="19685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2" name="Line 513"/>
            <p:cNvSpPr>
              <a:spLocks noChangeShapeType="1"/>
            </p:cNvSpPr>
            <p:nvPr/>
          </p:nvSpPr>
          <p:spPr>
            <a:xfrm>
              <a:off x="109942632" y="112384840"/>
              <a:ext cx="51752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3" name="Line 514"/>
            <p:cNvSpPr>
              <a:spLocks noChangeShapeType="1"/>
            </p:cNvSpPr>
            <p:nvPr/>
          </p:nvSpPr>
          <p:spPr>
            <a:xfrm>
              <a:off x="110460152" y="112243872"/>
              <a:ext cx="0" cy="6788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4" name="Line 515"/>
            <p:cNvSpPr>
              <a:spLocks noChangeShapeType="1"/>
            </p:cNvSpPr>
            <p:nvPr/>
          </p:nvSpPr>
          <p:spPr>
            <a:xfrm>
              <a:off x="111248824" y="112243872"/>
              <a:ext cx="0" cy="6788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5" name="Line 516"/>
            <p:cNvSpPr>
              <a:spLocks noChangeShapeType="1"/>
            </p:cNvSpPr>
            <p:nvPr/>
          </p:nvSpPr>
          <p:spPr>
            <a:xfrm>
              <a:off x="112061624" y="112243872"/>
              <a:ext cx="0" cy="6788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6" name="Line 517"/>
            <p:cNvSpPr>
              <a:spLocks noChangeShapeType="1"/>
            </p:cNvSpPr>
            <p:nvPr/>
          </p:nvSpPr>
          <p:spPr>
            <a:xfrm>
              <a:off x="112061624" y="112407696"/>
              <a:ext cx="73914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7" name="Line 518"/>
            <p:cNvSpPr>
              <a:spLocks noChangeShapeType="1"/>
            </p:cNvSpPr>
            <p:nvPr/>
          </p:nvSpPr>
          <p:spPr>
            <a:xfrm>
              <a:off x="112801400" y="112243872"/>
              <a:ext cx="0" cy="6788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8" name="Line 519"/>
            <p:cNvSpPr>
              <a:spLocks noChangeShapeType="1"/>
            </p:cNvSpPr>
            <p:nvPr/>
          </p:nvSpPr>
          <p:spPr>
            <a:xfrm>
              <a:off x="113663728" y="112243872"/>
              <a:ext cx="0" cy="6788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59" name="Line 520"/>
            <p:cNvSpPr>
              <a:spLocks noChangeShapeType="1"/>
            </p:cNvSpPr>
            <p:nvPr/>
          </p:nvSpPr>
          <p:spPr>
            <a:xfrm>
              <a:off x="113910112" y="112243872"/>
              <a:ext cx="0" cy="6788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0" name="Line 521"/>
            <p:cNvSpPr>
              <a:spLocks noChangeShapeType="1"/>
            </p:cNvSpPr>
            <p:nvPr/>
          </p:nvSpPr>
          <p:spPr>
            <a:xfrm>
              <a:off x="112801400" y="111799368"/>
              <a:ext cx="46799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1" name="Line 522"/>
            <p:cNvSpPr>
              <a:spLocks noChangeShapeType="1"/>
            </p:cNvSpPr>
            <p:nvPr/>
          </p:nvSpPr>
          <p:spPr>
            <a:xfrm flipV="1">
              <a:off x="113269392" y="111448216"/>
              <a:ext cx="0" cy="35115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2" name="Line 523"/>
            <p:cNvSpPr>
              <a:spLocks noChangeShapeType="1"/>
            </p:cNvSpPr>
            <p:nvPr/>
          </p:nvSpPr>
          <p:spPr>
            <a:xfrm>
              <a:off x="113269392" y="111448216"/>
              <a:ext cx="34480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3" name="Line 524"/>
            <p:cNvSpPr>
              <a:spLocks noChangeShapeType="1"/>
            </p:cNvSpPr>
            <p:nvPr/>
          </p:nvSpPr>
          <p:spPr>
            <a:xfrm>
              <a:off x="112801400" y="111330736"/>
              <a:ext cx="81343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4" name="Line 525"/>
            <p:cNvSpPr>
              <a:spLocks noChangeShapeType="1"/>
            </p:cNvSpPr>
            <p:nvPr/>
          </p:nvSpPr>
          <p:spPr>
            <a:xfrm>
              <a:off x="112801400" y="111119920"/>
              <a:ext cx="81343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5" name="Line 526"/>
            <p:cNvSpPr>
              <a:spLocks noChangeShapeType="1"/>
            </p:cNvSpPr>
            <p:nvPr/>
          </p:nvSpPr>
          <p:spPr>
            <a:xfrm>
              <a:off x="112801400" y="110792256"/>
              <a:ext cx="81343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6" name="Line 527"/>
            <p:cNvSpPr>
              <a:spLocks noChangeShapeType="1"/>
            </p:cNvSpPr>
            <p:nvPr/>
          </p:nvSpPr>
          <p:spPr>
            <a:xfrm>
              <a:off x="112801400" y="110488096"/>
              <a:ext cx="81343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7" name="Line 528"/>
            <p:cNvSpPr>
              <a:spLocks noChangeShapeType="1"/>
            </p:cNvSpPr>
            <p:nvPr/>
          </p:nvSpPr>
          <p:spPr>
            <a:xfrm>
              <a:off x="112801400" y="109926120"/>
              <a:ext cx="81343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8" name="Line 529"/>
            <p:cNvSpPr>
              <a:spLocks noChangeShapeType="1"/>
            </p:cNvSpPr>
            <p:nvPr/>
          </p:nvSpPr>
          <p:spPr>
            <a:xfrm>
              <a:off x="113934872" y="109926120"/>
              <a:ext cx="8382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69" name="Line 530"/>
            <p:cNvSpPr>
              <a:spLocks noChangeShapeType="1"/>
            </p:cNvSpPr>
            <p:nvPr/>
          </p:nvSpPr>
          <p:spPr>
            <a:xfrm>
              <a:off x="113934872" y="110488096"/>
              <a:ext cx="8382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0" name="Line 531"/>
            <p:cNvSpPr>
              <a:spLocks noChangeShapeType="1"/>
            </p:cNvSpPr>
            <p:nvPr/>
          </p:nvSpPr>
          <p:spPr>
            <a:xfrm>
              <a:off x="113934872" y="111003080"/>
              <a:ext cx="8382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1" name="Line 532"/>
            <p:cNvSpPr>
              <a:spLocks noChangeShapeType="1"/>
            </p:cNvSpPr>
            <p:nvPr/>
          </p:nvSpPr>
          <p:spPr>
            <a:xfrm>
              <a:off x="113934872" y="111541560"/>
              <a:ext cx="8382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2" name="Line 533"/>
            <p:cNvSpPr>
              <a:spLocks noChangeShapeType="1"/>
            </p:cNvSpPr>
            <p:nvPr/>
          </p:nvSpPr>
          <p:spPr>
            <a:xfrm>
              <a:off x="113934872" y="112010192"/>
              <a:ext cx="8382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3" name="Line 534"/>
            <p:cNvSpPr>
              <a:spLocks noChangeShapeType="1"/>
            </p:cNvSpPr>
            <p:nvPr/>
          </p:nvSpPr>
          <p:spPr>
            <a:xfrm>
              <a:off x="112801400" y="112243872"/>
              <a:ext cx="197167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4" name="Line 535"/>
            <p:cNvSpPr>
              <a:spLocks noChangeShapeType="1"/>
            </p:cNvSpPr>
            <p:nvPr/>
          </p:nvSpPr>
          <p:spPr>
            <a:xfrm>
              <a:off x="109055536" y="111330736"/>
              <a:ext cx="32067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5" name="Line 536"/>
            <p:cNvSpPr>
              <a:spLocks noChangeShapeType="1"/>
            </p:cNvSpPr>
            <p:nvPr/>
          </p:nvSpPr>
          <p:spPr>
            <a:xfrm>
              <a:off x="109375576" y="111330736"/>
              <a:ext cx="0" cy="1873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6" name="Line 537"/>
            <p:cNvSpPr>
              <a:spLocks noChangeShapeType="1"/>
            </p:cNvSpPr>
            <p:nvPr/>
          </p:nvSpPr>
          <p:spPr>
            <a:xfrm>
              <a:off x="109375576" y="111330736"/>
              <a:ext cx="59118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7" name="Line 538"/>
            <p:cNvSpPr>
              <a:spLocks noChangeShapeType="1"/>
            </p:cNvSpPr>
            <p:nvPr/>
          </p:nvSpPr>
          <p:spPr>
            <a:xfrm>
              <a:off x="109967392" y="111330736"/>
              <a:ext cx="0" cy="1873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8" name="Line 539"/>
            <p:cNvSpPr>
              <a:spLocks noChangeShapeType="1"/>
            </p:cNvSpPr>
            <p:nvPr/>
          </p:nvSpPr>
          <p:spPr>
            <a:xfrm>
              <a:off x="109055536" y="112642016"/>
              <a:ext cx="88709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79" name="Line 540"/>
            <p:cNvSpPr>
              <a:spLocks noChangeShapeType="1"/>
            </p:cNvSpPr>
            <p:nvPr/>
          </p:nvSpPr>
          <p:spPr>
            <a:xfrm>
              <a:off x="110952912" y="111330736"/>
              <a:ext cx="17272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80" name="Line 541"/>
            <p:cNvSpPr>
              <a:spLocks noChangeShapeType="1"/>
            </p:cNvSpPr>
            <p:nvPr/>
          </p:nvSpPr>
          <p:spPr>
            <a:xfrm>
              <a:off x="112628680" y="111330736"/>
              <a:ext cx="17272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sp>
          <p:nvSpPr>
            <p:cNvPr id="30081" name="Line 542"/>
            <p:cNvSpPr>
              <a:spLocks noChangeShapeType="1"/>
            </p:cNvSpPr>
            <p:nvPr/>
          </p:nvSpPr>
          <p:spPr>
            <a:xfrm>
              <a:off x="112382304" y="112407696"/>
              <a:ext cx="0" cy="51498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</a:ln>
            <a:effectLst/>
          </p:spPr>
          <p:txBody>
            <a:bodyPr vert="horz" wrap="square" lIns="36576" tIns="36576" rIns="36576" bIns="36576" anchor="t" anchorCtr="0"/>
            <a:lstStyle/>
            <a:p>
              <a:endParaRPr lang="ko-KR" altLang="en-US"/>
            </a:p>
          </p:txBody>
        </p:sp>
        <p:grpSp>
          <p:nvGrpSpPr>
            <p:cNvPr id="30082" name="Group 543"/>
            <p:cNvGrpSpPr/>
            <p:nvPr/>
          </p:nvGrpSpPr>
          <p:grpSpPr>
            <a:xfrm>
              <a:off x="112183544" y="112630584"/>
              <a:ext cx="422275" cy="139065"/>
              <a:chOff x="112183544" y="112630584"/>
              <a:chExt cx="422275" cy="139065"/>
            </a:xfrm>
          </p:grpSpPr>
          <p:sp>
            <p:nvSpPr>
              <p:cNvPr id="30361" name="AutoShape 544"/>
              <p:cNvSpPr>
                <a:spLocks noChangeArrowheads="1"/>
              </p:cNvSpPr>
              <p:nvPr/>
            </p:nvSpPr>
            <p:spPr>
              <a:xfrm>
                <a:off x="112183544" y="112630584"/>
                <a:ext cx="422275" cy="1390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62" name="WordArt 545"/>
              <p:cNvSpPr>
                <a:spLocks noChangeArrowheads="1" noChangeShapeType="1"/>
              </p:cNvSpPr>
              <p:nvPr/>
            </p:nvSpPr>
            <p:spPr>
              <a:xfrm>
                <a:off x="112247680" y="112651536"/>
                <a:ext cx="299085" cy="9715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간호과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83" name="Group 546"/>
            <p:cNvGrpSpPr/>
            <p:nvPr/>
          </p:nvGrpSpPr>
          <p:grpSpPr>
            <a:xfrm>
              <a:off x="109721016" y="110651928"/>
              <a:ext cx="567055" cy="163195"/>
              <a:chOff x="109721016" y="110651928"/>
              <a:chExt cx="567055" cy="163195"/>
            </a:xfrm>
          </p:grpSpPr>
          <p:sp>
            <p:nvSpPr>
              <p:cNvPr id="30359" name="AutoShape 547"/>
              <p:cNvSpPr>
                <a:spLocks noChangeArrowheads="1"/>
              </p:cNvSpPr>
              <p:nvPr/>
            </p:nvSpPr>
            <p:spPr>
              <a:xfrm>
                <a:off x="109721016" y="110651928"/>
                <a:ext cx="567055" cy="16319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60" name="WordArt 548"/>
              <p:cNvSpPr>
                <a:spLocks noChangeArrowheads="1" noChangeShapeType="1"/>
              </p:cNvSpPr>
              <p:nvPr/>
            </p:nvSpPr>
            <p:spPr>
              <a:xfrm>
                <a:off x="109806736" y="110676056"/>
                <a:ext cx="401955" cy="114300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운동치료실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84" name="Group 549"/>
            <p:cNvGrpSpPr/>
            <p:nvPr/>
          </p:nvGrpSpPr>
          <p:grpSpPr>
            <a:xfrm>
              <a:off x="109178728" y="112103536"/>
              <a:ext cx="567055" cy="163195"/>
              <a:chOff x="109178728" y="112103536"/>
              <a:chExt cx="567055" cy="163195"/>
            </a:xfrm>
          </p:grpSpPr>
          <p:sp>
            <p:nvSpPr>
              <p:cNvPr id="30357" name="AutoShape 550"/>
              <p:cNvSpPr>
                <a:spLocks noChangeArrowheads="1"/>
              </p:cNvSpPr>
              <p:nvPr/>
            </p:nvSpPr>
            <p:spPr>
              <a:xfrm>
                <a:off x="109178728" y="112103536"/>
                <a:ext cx="567055" cy="16319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58" name="WordArt 551"/>
              <p:cNvSpPr>
                <a:spLocks noChangeArrowheads="1" noChangeShapeType="1"/>
              </p:cNvSpPr>
              <p:nvPr/>
            </p:nvSpPr>
            <p:spPr>
              <a:xfrm>
                <a:off x="109264448" y="112128304"/>
                <a:ext cx="401955" cy="114300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작업치료실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85" name="Group 552"/>
            <p:cNvGrpSpPr/>
            <p:nvPr/>
          </p:nvGrpSpPr>
          <p:grpSpPr>
            <a:xfrm>
              <a:off x="112850296" y="111541560"/>
              <a:ext cx="295910" cy="163830"/>
              <a:chOff x="112850296" y="111541560"/>
              <a:chExt cx="295910" cy="163830"/>
            </a:xfrm>
          </p:grpSpPr>
          <p:sp>
            <p:nvSpPr>
              <p:cNvPr id="30355" name="AutoShape 553"/>
              <p:cNvSpPr>
                <a:spLocks noChangeArrowheads="1"/>
              </p:cNvSpPr>
              <p:nvPr/>
            </p:nvSpPr>
            <p:spPr>
              <a:xfrm>
                <a:off x="112850296" y="111541560"/>
                <a:ext cx="295910" cy="16383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56" name="WordArt 554"/>
              <p:cNvSpPr>
                <a:spLocks noChangeArrowheads="1" noChangeShapeType="1"/>
              </p:cNvSpPr>
              <p:nvPr/>
            </p:nvSpPr>
            <p:spPr>
              <a:xfrm>
                <a:off x="112895376" y="111566328"/>
                <a:ext cx="209550" cy="11493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샤워실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86" name="Group 555"/>
            <p:cNvGrpSpPr/>
            <p:nvPr/>
          </p:nvGrpSpPr>
          <p:grpSpPr>
            <a:xfrm>
              <a:off x="110016288" y="112572168"/>
              <a:ext cx="295910" cy="116840"/>
              <a:chOff x="110016288" y="112572168"/>
              <a:chExt cx="295910" cy="116840"/>
            </a:xfrm>
          </p:grpSpPr>
          <p:sp>
            <p:nvSpPr>
              <p:cNvPr id="30353" name="AutoShape 556"/>
              <p:cNvSpPr>
                <a:spLocks noChangeArrowheads="1"/>
              </p:cNvSpPr>
              <p:nvPr/>
            </p:nvSpPr>
            <p:spPr>
              <a:xfrm>
                <a:off x="110016288" y="112572168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54" name="WordArt 557"/>
              <p:cNvSpPr>
                <a:spLocks noChangeArrowheads="1" noChangeShapeType="1"/>
              </p:cNvSpPr>
              <p:nvPr/>
            </p:nvSpPr>
            <p:spPr>
              <a:xfrm>
                <a:off x="110061376" y="112589312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601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87" name="Group 558"/>
            <p:cNvGrpSpPr/>
            <p:nvPr/>
          </p:nvGrpSpPr>
          <p:grpSpPr>
            <a:xfrm>
              <a:off x="113047776" y="109598464"/>
              <a:ext cx="295910" cy="116840"/>
              <a:chOff x="113047776" y="109598464"/>
              <a:chExt cx="295910" cy="116840"/>
            </a:xfrm>
          </p:grpSpPr>
          <p:sp>
            <p:nvSpPr>
              <p:cNvPr id="30351" name="AutoShape 559"/>
              <p:cNvSpPr>
                <a:spLocks noChangeArrowheads="1"/>
              </p:cNvSpPr>
              <p:nvPr/>
            </p:nvSpPr>
            <p:spPr>
              <a:xfrm>
                <a:off x="113047776" y="109598464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52" name="WordArt 560"/>
              <p:cNvSpPr>
                <a:spLocks noChangeArrowheads="1" noChangeShapeType="1"/>
              </p:cNvSpPr>
              <p:nvPr/>
            </p:nvSpPr>
            <p:spPr>
              <a:xfrm>
                <a:off x="113092232" y="109615608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612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88" name="Group 561"/>
            <p:cNvGrpSpPr/>
            <p:nvPr/>
          </p:nvGrpSpPr>
          <p:grpSpPr>
            <a:xfrm>
              <a:off x="114181256" y="109621320"/>
              <a:ext cx="295910" cy="116840"/>
              <a:chOff x="114181256" y="109621320"/>
              <a:chExt cx="295910" cy="116840"/>
            </a:xfrm>
          </p:grpSpPr>
          <p:sp>
            <p:nvSpPr>
              <p:cNvPr id="30349" name="AutoShape 562"/>
              <p:cNvSpPr>
                <a:spLocks noChangeArrowheads="1"/>
              </p:cNvSpPr>
              <p:nvPr/>
            </p:nvSpPr>
            <p:spPr>
              <a:xfrm>
                <a:off x="114181256" y="109621320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50" name="WordArt 563"/>
              <p:cNvSpPr>
                <a:spLocks noChangeArrowheads="1" noChangeShapeType="1"/>
              </p:cNvSpPr>
              <p:nvPr/>
            </p:nvSpPr>
            <p:spPr>
              <a:xfrm>
                <a:off x="114226336" y="109639104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611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89" name="Group 564"/>
            <p:cNvGrpSpPr/>
            <p:nvPr/>
          </p:nvGrpSpPr>
          <p:grpSpPr>
            <a:xfrm>
              <a:off x="113072544" y="112501680"/>
              <a:ext cx="295910" cy="116840"/>
              <a:chOff x="113072544" y="112501680"/>
              <a:chExt cx="295910" cy="116840"/>
            </a:xfrm>
          </p:grpSpPr>
          <p:sp>
            <p:nvSpPr>
              <p:cNvPr id="30347" name="AutoShape 565"/>
              <p:cNvSpPr>
                <a:spLocks noChangeArrowheads="1"/>
              </p:cNvSpPr>
              <p:nvPr/>
            </p:nvSpPr>
            <p:spPr>
              <a:xfrm>
                <a:off x="113072544" y="112501680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48" name="WordArt 566"/>
              <p:cNvSpPr>
                <a:spLocks noChangeArrowheads="1" noChangeShapeType="1"/>
              </p:cNvSpPr>
              <p:nvPr/>
            </p:nvSpPr>
            <p:spPr>
              <a:xfrm>
                <a:off x="113116992" y="112519456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605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90" name="Group 567"/>
            <p:cNvGrpSpPr/>
            <p:nvPr/>
          </p:nvGrpSpPr>
          <p:grpSpPr>
            <a:xfrm>
              <a:off x="114206016" y="112525176"/>
              <a:ext cx="295910" cy="116840"/>
              <a:chOff x="114206016" y="112525176"/>
              <a:chExt cx="295910" cy="116840"/>
            </a:xfrm>
          </p:grpSpPr>
          <p:sp>
            <p:nvSpPr>
              <p:cNvPr id="30345" name="AutoShape 568"/>
              <p:cNvSpPr>
                <a:spLocks noChangeArrowheads="1"/>
              </p:cNvSpPr>
              <p:nvPr/>
            </p:nvSpPr>
            <p:spPr>
              <a:xfrm>
                <a:off x="114206016" y="112525176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46" name="WordArt 569"/>
              <p:cNvSpPr>
                <a:spLocks noChangeArrowheads="1" noChangeShapeType="1"/>
              </p:cNvSpPr>
              <p:nvPr/>
            </p:nvSpPr>
            <p:spPr>
              <a:xfrm>
                <a:off x="114250472" y="112542320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606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91" name="Group 570"/>
            <p:cNvGrpSpPr/>
            <p:nvPr/>
          </p:nvGrpSpPr>
          <p:grpSpPr>
            <a:xfrm>
              <a:off x="114181256" y="111728888"/>
              <a:ext cx="295910" cy="116840"/>
              <a:chOff x="114181256" y="111728888"/>
              <a:chExt cx="295910" cy="116840"/>
            </a:xfrm>
          </p:grpSpPr>
          <p:sp>
            <p:nvSpPr>
              <p:cNvPr id="30343" name="AutoShape 571"/>
              <p:cNvSpPr>
                <a:spLocks noChangeArrowheads="1"/>
              </p:cNvSpPr>
              <p:nvPr/>
            </p:nvSpPr>
            <p:spPr>
              <a:xfrm>
                <a:off x="114181256" y="111728888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44" name="WordArt 572"/>
              <p:cNvSpPr>
                <a:spLocks noChangeArrowheads="1" noChangeShapeType="1"/>
              </p:cNvSpPr>
              <p:nvPr/>
            </p:nvSpPr>
            <p:spPr>
              <a:xfrm>
                <a:off x="114226336" y="111746664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607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92" name="Group 573"/>
            <p:cNvGrpSpPr/>
            <p:nvPr/>
          </p:nvGrpSpPr>
          <p:grpSpPr>
            <a:xfrm>
              <a:off x="114181256" y="110698912"/>
              <a:ext cx="295910" cy="116840"/>
              <a:chOff x="114181256" y="110698912"/>
              <a:chExt cx="295910" cy="116840"/>
            </a:xfrm>
          </p:grpSpPr>
          <p:sp>
            <p:nvSpPr>
              <p:cNvPr id="30341" name="AutoShape 574"/>
              <p:cNvSpPr>
                <a:spLocks noChangeArrowheads="1"/>
              </p:cNvSpPr>
              <p:nvPr/>
            </p:nvSpPr>
            <p:spPr>
              <a:xfrm>
                <a:off x="114181256" y="110698912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42" name="WordArt 575"/>
              <p:cNvSpPr>
                <a:spLocks noChangeArrowheads="1" noChangeShapeType="1"/>
              </p:cNvSpPr>
              <p:nvPr/>
            </p:nvSpPr>
            <p:spPr>
              <a:xfrm>
                <a:off x="114226336" y="110716064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609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93" name="Group 576"/>
            <p:cNvGrpSpPr/>
            <p:nvPr/>
          </p:nvGrpSpPr>
          <p:grpSpPr>
            <a:xfrm>
              <a:off x="113047776" y="110604936"/>
              <a:ext cx="295910" cy="116840"/>
              <a:chOff x="113047776" y="110604936"/>
              <a:chExt cx="295910" cy="116840"/>
            </a:xfrm>
          </p:grpSpPr>
          <p:sp>
            <p:nvSpPr>
              <p:cNvPr id="30339" name="AutoShape 577"/>
              <p:cNvSpPr>
                <a:spLocks noChangeArrowheads="1"/>
              </p:cNvSpPr>
              <p:nvPr/>
            </p:nvSpPr>
            <p:spPr>
              <a:xfrm>
                <a:off x="113047776" y="110604936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40" name="WordArt 578"/>
              <p:cNvSpPr>
                <a:spLocks noChangeArrowheads="1" noChangeShapeType="1"/>
              </p:cNvSpPr>
              <p:nvPr/>
            </p:nvSpPr>
            <p:spPr>
              <a:xfrm>
                <a:off x="113092232" y="110622712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남</a:t>
                </a: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WC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94" name="Group 579"/>
            <p:cNvGrpSpPr/>
            <p:nvPr/>
          </p:nvGrpSpPr>
          <p:grpSpPr>
            <a:xfrm>
              <a:off x="113047776" y="110909104"/>
              <a:ext cx="295910" cy="116840"/>
              <a:chOff x="113047776" y="110909104"/>
              <a:chExt cx="295910" cy="116840"/>
            </a:xfrm>
          </p:grpSpPr>
          <p:sp>
            <p:nvSpPr>
              <p:cNvPr id="30337" name="AutoShape 580"/>
              <p:cNvSpPr>
                <a:spLocks noChangeArrowheads="1"/>
              </p:cNvSpPr>
              <p:nvPr/>
            </p:nvSpPr>
            <p:spPr>
              <a:xfrm>
                <a:off x="113047776" y="110909104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38" name="WordArt 581"/>
              <p:cNvSpPr>
                <a:spLocks noChangeArrowheads="1" noChangeShapeType="1"/>
              </p:cNvSpPr>
              <p:nvPr/>
            </p:nvSpPr>
            <p:spPr>
              <a:xfrm>
                <a:off x="113092232" y="110926880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여</a:t>
                </a: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WC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95" name="Group 582"/>
            <p:cNvGrpSpPr/>
            <p:nvPr/>
          </p:nvGrpSpPr>
          <p:grpSpPr>
            <a:xfrm>
              <a:off x="110681768" y="112548672"/>
              <a:ext cx="295910" cy="116840"/>
              <a:chOff x="110681768" y="112548672"/>
              <a:chExt cx="295910" cy="116840"/>
            </a:xfrm>
          </p:grpSpPr>
          <p:sp>
            <p:nvSpPr>
              <p:cNvPr id="30335" name="AutoShape 583"/>
              <p:cNvSpPr>
                <a:spLocks noChangeArrowheads="1"/>
              </p:cNvSpPr>
              <p:nvPr/>
            </p:nvSpPr>
            <p:spPr>
              <a:xfrm>
                <a:off x="110681768" y="112548672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36" name="WordArt 584"/>
              <p:cNvSpPr>
                <a:spLocks noChangeArrowheads="1" noChangeShapeType="1"/>
              </p:cNvSpPr>
              <p:nvPr/>
            </p:nvSpPr>
            <p:spPr>
              <a:xfrm>
                <a:off x="110726856" y="112565816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602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pic>
          <p:nvPicPr>
            <p:cNvPr id="2633" name="Picture 585"/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110928152" y="111283752"/>
              <a:ext cx="205105" cy="19240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634" name="Picture 586"/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lum/>
            </a:blip>
            <a:srcRect/>
            <a:stretch>
              <a:fillRect/>
            </a:stretch>
          </p:blipFill>
          <p:spPr>
            <a:xfrm>
              <a:off x="112628048" y="111284384"/>
              <a:ext cx="196850" cy="18415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635" name="Picture 587"/>
            <p:cNvPicPr>
              <a:picLocks noChangeAspect="1" noChangeArrowheads="1"/>
            </p:cNvPicPr>
            <p:nvPr/>
          </p:nvPicPr>
          <p:blipFill rotWithShape="1">
            <a:blip r:embed="rId5">
              <a:alphaModFix/>
              <a:lum/>
            </a:blip>
            <a:srcRect/>
            <a:stretch>
              <a:fillRect/>
            </a:stretch>
          </p:blipFill>
          <p:spPr>
            <a:xfrm>
              <a:off x="111372016" y="111283752"/>
              <a:ext cx="194310" cy="25971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636" name="Picture 588"/>
            <p:cNvPicPr>
              <a:picLocks noChangeAspect="1" noChangeArrowheads="1"/>
            </p:cNvPicPr>
            <p:nvPr/>
          </p:nvPicPr>
          <p:blipFill rotWithShape="1">
            <a:blip r:embed="rId5">
              <a:alphaModFix/>
              <a:lum/>
            </a:blip>
            <a:srcRect/>
            <a:stretch>
              <a:fillRect/>
            </a:stretch>
          </p:blipFill>
          <p:spPr>
            <a:xfrm>
              <a:off x="111741584" y="111283752"/>
              <a:ext cx="194310" cy="259715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30096" name="Group 589"/>
            <p:cNvGrpSpPr/>
            <p:nvPr/>
          </p:nvGrpSpPr>
          <p:grpSpPr>
            <a:xfrm>
              <a:off x="110991016" y="110896400"/>
              <a:ext cx="246380" cy="198755"/>
              <a:chOff x="110991016" y="110896400"/>
              <a:chExt cx="246380" cy="198755"/>
            </a:xfrm>
          </p:grpSpPr>
          <p:sp>
            <p:nvSpPr>
              <p:cNvPr id="30333" name="Freeform 590"/>
              <p:cNvSpPr/>
              <p:nvPr/>
            </p:nvSpPr>
            <p:spPr>
              <a:xfrm>
                <a:off x="110991016" y="110896400"/>
                <a:ext cx="246380" cy="198755"/>
              </a:xfrm>
              <a:custGeom>
                <a:avLst/>
                <a:gdLst>
                  <a:gd name="T0" fmla="*/ 0 w 576000"/>
                  <a:gd name="T1" fmla="*/ 0 h 756000"/>
                  <a:gd name="T2" fmla="*/ 144000 w 576000"/>
                  <a:gd name="T3" fmla="*/ 0 h 756000"/>
                  <a:gd name="T4" fmla="*/ 144000 w 576000"/>
                  <a:gd name="T5" fmla="*/ 180000 h 756000"/>
                  <a:gd name="T6" fmla="*/ 288000 w 576000"/>
                  <a:gd name="T7" fmla="*/ 180000 h 756000"/>
                  <a:gd name="T8" fmla="*/ 288000 w 576000"/>
                  <a:gd name="T9" fmla="*/ 396000 h 756000"/>
                  <a:gd name="T10" fmla="*/ 432000 w 576000"/>
                  <a:gd name="T11" fmla="*/ 396000 h 756000"/>
                  <a:gd name="T12" fmla="*/ 432000 w 576000"/>
                  <a:gd name="T13" fmla="*/ 540000 h 756000"/>
                  <a:gd name="T14" fmla="*/ 576000 w 576000"/>
                  <a:gd name="T15" fmla="*/ 540000 h 756000"/>
                  <a:gd name="T16" fmla="*/ 576000 w 576000"/>
                  <a:gd name="T17" fmla="*/ 756000 h 756000"/>
                  <a:gd name="T18" fmla="*/ 0 w 576000"/>
                  <a:gd name="T19" fmla="*/ 756000 h 756000"/>
                  <a:gd name="T20" fmla="*/ 0 w 576000"/>
                  <a:gd name="T21" fmla="*/ 0 h 7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6000" h="756000">
                    <a:moveTo>
                      <a:pt x="0" y="0"/>
                    </a:moveTo>
                    <a:lnTo>
                      <a:pt x="144000" y="0"/>
                    </a:lnTo>
                    <a:lnTo>
                      <a:pt x="144000" y="180000"/>
                    </a:lnTo>
                    <a:lnTo>
                      <a:pt x="288000" y="180000"/>
                    </a:lnTo>
                    <a:lnTo>
                      <a:pt x="288000" y="396000"/>
                    </a:lnTo>
                    <a:lnTo>
                      <a:pt x="432000" y="396000"/>
                    </a:lnTo>
                    <a:lnTo>
                      <a:pt x="432000" y="540000"/>
                    </a:lnTo>
                    <a:lnTo>
                      <a:pt x="576000" y="540000"/>
                    </a:lnTo>
                    <a:lnTo>
                      <a:pt x="576000" y="756000"/>
                    </a:lnTo>
                    <a:lnTo>
                      <a:pt x="0" y="756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CC00"/>
              </a:solidFill>
              <a:ln w="25400" cap="flat" cmpd="sng" algn="ctr">
                <a:solidFill>
                  <a:srgbClr val="339933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34" name="WordArt 591"/>
              <p:cNvSpPr>
                <a:spLocks noChangeArrowheads="1" noChangeShapeType="1"/>
              </p:cNvSpPr>
              <p:nvPr/>
            </p:nvSpPr>
            <p:spPr>
              <a:xfrm>
                <a:off x="111002448" y="111009432"/>
                <a:ext cx="160655" cy="71120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417" b="1" spc="5">
                    <a:solidFill>
                      <a:srgbClr val="000000"/>
                    </a:solidFill>
                    <a:latin typeface="돋움"/>
                    <a:ea typeface="돋움"/>
                  </a:rPr>
                  <a:t>비상계단</a:t>
                </a:r>
                <a:endParaRPr lang="ko-KR" altLang="en-US" sz="3600" b="1" spc="5">
                  <a:solidFill>
                    <a:srgbClr val="000000"/>
                  </a:solidFill>
                  <a:latin typeface="돋움"/>
                  <a:ea typeface="돋움"/>
                </a:endParaRPr>
              </a:p>
            </p:txBody>
          </p:sp>
        </p:grpSp>
        <p:grpSp>
          <p:nvGrpSpPr>
            <p:cNvPr id="30097" name="Group 592"/>
            <p:cNvGrpSpPr/>
            <p:nvPr/>
          </p:nvGrpSpPr>
          <p:grpSpPr>
            <a:xfrm>
              <a:off x="112512472" y="110901480"/>
              <a:ext cx="246380" cy="198755"/>
              <a:chOff x="112512472" y="110901480"/>
              <a:chExt cx="246380" cy="198755"/>
            </a:xfrm>
          </p:grpSpPr>
          <p:sp>
            <p:nvSpPr>
              <p:cNvPr id="30331" name="Freeform 593"/>
              <p:cNvSpPr/>
              <p:nvPr/>
            </p:nvSpPr>
            <p:spPr>
              <a:xfrm>
                <a:off x="112512472" y="110901480"/>
                <a:ext cx="246380" cy="198755"/>
              </a:xfrm>
              <a:custGeom>
                <a:avLst/>
                <a:gdLst>
                  <a:gd name="T0" fmla="*/ 0 w 576000"/>
                  <a:gd name="T1" fmla="*/ 0 h 756000"/>
                  <a:gd name="T2" fmla="*/ 144000 w 576000"/>
                  <a:gd name="T3" fmla="*/ 0 h 756000"/>
                  <a:gd name="T4" fmla="*/ 144000 w 576000"/>
                  <a:gd name="T5" fmla="*/ 180000 h 756000"/>
                  <a:gd name="T6" fmla="*/ 288000 w 576000"/>
                  <a:gd name="T7" fmla="*/ 180000 h 756000"/>
                  <a:gd name="T8" fmla="*/ 288000 w 576000"/>
                  <a:gd name="T9" fmla="*/ 396000 h 756000"/>
                  <a:gd name="T10" fmla="*/ 432000 w 576000"/>
                  <a:gd name="T11" fmla="*/ 396000 h 756000"/>
                  <a:gd name="T12" fmla="*/ 432000 w 576000"/>
                  <a:gd name="T13" fmla="*/ 540000 h 756000"/>
                  <a:gd name="T14" fmla="*/ 576000 w 576000"/>
                  <a:gd name="T15" fmla="*/ 540000 h 756000"/>
                  <a:gd name="T16" fmla="*/ 576000 w 576000"/>
                  <a:gd name="T17" fmla="*/ 756000 h 756000"/>
                  <a:gd name="T18" fmla="*/ 0 w 576000"/>
                  <a:gd name="T19" fmla="*/ 756000 h 756000"/>
                  <a:gd name="T20" fmla="*/ 0 w 576000"/>
                  <a:gd name="T21" fmla="*/ 0 h 7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6000" h="756000">
                    <a:moveTo>
                      <a:pt x="0" y="0"/>
                    </a:moveTo>
                    <a:lnTo>
                      <a:pt x="144000" y="0"/>
                    </a:lnTo>
                    <a:lnTo>
                      <a:pt x="144000" y="180000"/>
                    </a:lnTo>
                    <a:lnTo>
                      <a:pt x="288000" y="180000"/>
                    </a:lnTo>
                    <a:lnTo>
                      <a:pt x="288000" y="396000"/>
                    </a:lnTo>
                    <a:lnTo>
                      <a:pt x="432000" y="396000"/>
                    </a:lnTo>
                    <a:lnTo>
                      <a:pt x="432000" y="540000"/>
                    </a:lnTo>
                    <a:lnTo>
                      <a:pt x="576000" y="540000"/>
                    </a:lnTo>
                    <a:lnTo>
                      <a:pt x="576000" y="756000"/>
                    </a:lnTo>
                    <a:lnTo>
                      <a:pt x="0" y="756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CC00"/>
              </a:solidFill>
              <a:ln w="25400" cap="flat" cmpd="sng" algn="ctr">
                <a:solidFill>
                  <a:srgbClr val="339933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32" name="WordArt 594"/>
              <p:cNvSpPr>
                <a:spLocks noChangeArrowheads="1" noChangeShapeType="1"/>
              </p:cNvSpPr>
              <p:nvPr/>
            </p:nvSpPr>
            <p:spPr>
              <a:xfrm>
                <a:off x="112523904" y="111015144"/>
                <a:ext cx="160655" cy="71120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417" b="1" spc="5">
                    <a:solidFill>
                      <a:srgbClr val="000000"/>
                    </a:solidFill>
                    <a:latin typeface="돋움"/>
                    <a:ea typeface="돋움"/>
                  </a:rPr>
                  <a:t>비상계단</a:t>
                </a:r>
                <a:endParaRPr lang="ko-KR" altLang="en-US" sz="3600" b="1" spc="5">
                  <a:solidFill>
                    <a:srgbClr val="000000"/>
                  </a:solidFill>
                  <a:latin typeface="돋움"/>
                  <a:ea typeface="돋움"/>
                </a:endParaRPr>
              </a:p>
            </p:txBody>
          </p:sp>
        </p:grpSp>
        <p:grpSp>
          <p:nvGrpSpPr>
            <p:cNvPr id="30098" name="Group 595"/>
            <p:cNvGrpSpPr/>
            <p:nvPr/>
          </p:nvGrpSpPr>
          <p:grpSpPr>
            <a:xfrm>
              <a:off x="111470440" y="112548672"/>
              <a:ext cx="295910" cy="116840"/>
              <a:chOff x="111470440" y="112548672"/>
              <a:chExt cx="295910" cy="116840"/>
            </a:xfrm>
          </p:grpSpPr>
          <p:sp>
            <p:nvSpPr>
              <p:cNvPr id="30329" name="AutoShape 596"/>
              <p:cNvSpPr>
                <a:spLocks noChangeArrowheads="1"/>
              </p:cNvSpPr>
              <p:nvPr/>
            </p:nvSpPr>
            <p:spPr>
              <a:xfrm>
                <a:off x="111470440" y="112548672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30" name="WordArt 597"/>
              <p:cNvSpPr>
                <a:spLocks noChangeArrowheads="1" noChangeShapeType="1"/>
              </p:cNvSpPr>
              <p:nvPr/>
            </p:nvSpPr>
            <p:spPr>
              <a:xfrm>
                <a:off x="111515528" y="112565816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603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099" name="Group 598"/>
            <p:cNvGrpSpPr/>
            <p:nvPr/>
          </p:nvGrpSpPr>
          <p:grpSpPr>
            <a:xfrm>
              <a:off x="114181256" y="110160432"/>
              <a:ext cx="295910" cy="116840"/>
              <a:chOff x="114181256" y="110160432"/>
              <a:chExt cx="295910" cy="116840"/>
            </a:xfrm>
          </p:grpSpPr>
          <p:sp>
            <p:nvSpPr>
              <p:cNvPr id="30327" name="AutoShape 599"/>
              <p:cNvSpPr>
                <a:spLocks noChangeArrowheads="1"/>
              </p:cNvSpPr>
              <p:nvPr/>
            </p:nvSpPr>
            <p:spPr>
              <a:xfrm>
                <a:off x="114181256" y="110160432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28" name="WordArt 600"/>
              <p:cNvSpPr>
                <a:spLocks noChangeArrowheads="1" noChangeShapeType="1"/>
              </p:cNvSpPr>
              <p:nvPr/>
            </p:nvSpPr>
            <p:spPr>
              <a:xfrm>
                <a:off x="114226336" y="110177584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610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100" name="Group 601"/>
            <p:cNvGrpSpPr/>
            <p:nvPr/>
          </p:nvGrpSpPr>
          <p:grpSpPr>
            <a:xfrm>
              <a:off x="114181256" y="111190408"/>
              <a:ext cx="295910" cy="116840"/>
              <a:chOff x="114181256" y="111190408"/>
              <a:chExt cx="295910" cy="116840"/>
            </a:xfrm>
          </p:grpSpPr>
          <p:sp>
            <p:nvSpPr>
              <p:cNvPr id="30325" name="AutoShape 602"/>
              <p:cNvSpPr>
                <a:spLocks noChangeArrowheads="1"/>
              </p:cNvSpPr>
              <p:nvPr/>
            </p:nvSpPr>
            <p:spPr>
              <a:xfrm>
                <a:off x="114181256" y="111190408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26" name="WordArt 603"/>
              <p:cNvSpPr>
                <a:spLocks noChangeArrowheads="1" noChangeShapeType="1"/>
              </p:cNvSpPr>
              <p:nvPr/>
            </p:nvSpPr>
            <p:spPr>
              <a:xfrm>
                <a:off x="114226336" y="111208184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608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101" name="Group 604"/>
            <p:cNvGrpSpPr/>
            <p:nvPr/>
          </p:nvGrpSpPr>
          <p:grpSpPr>
            <a:xfrm>
              <a:off x="113047776" y="110136944"/>
              <a:ext cx="295910" cy="116840"/>
              <a:chOff x="113047776" y="110136944"/>
              <a:chExt cx="295910" cy="116840"/>
            </a:xfrm>
          </p:grpSpPr>
          <p:sp>
            <p:nvSpPr>
              <p:cNvPr id="30323" name="AutoShape 605"/>
              <p:cNvSpPr>
                <a:spLocks noChangeArrowheads="1"/>
              </p:cNvSpPr>
              <p:nvPr/>
            </p:nvSpPr>
            <p:spPr>
              <a:xfrm>
                <a:off x="113047776" y="110136944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324" name="WordArt 606"/>
              <p:cNvSpPr>
                <a:spLocks noChangeArrowheads="1" noChangeShapeType="1"/>
              </p:cNvSpPr>
              <p:nvPr/>
            </p:nvSpPr>
            <p:spPr>
              <a:xfrm>
                <a:off x="113092232" y="110154088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613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102" name="Group 607"/>
            <p:cNvGrpSpPr/>
            <p:nvPr/>
          </p:nvGrpSpPr>
          <p:grpSpPr>
            <a:xfrm>
              <a:off x="113663728" y="112929032"/>
              <a:ext cx="1125220" cy="269240"/>
              <a:chOff x="113663728" y="112929032"/>
              <a:chExt cx="1125220" cy="269240"/>
            </a:xfrm>
          </p:grpSpPr>
          <p:grpSp>
            <p:nvGrpSpPr>
              <p:cNvPr id="30296" name="Group 608"/>
              <p:cNvGrpSpPr/>
              <p:nvPr/>
            </p:nvGrpSpPr>
            <p:grpSpPr>
              <a:xfrm>
                <a:off x="113948208" y="113007776"/>
                <a:ext cx="841375" cy="177165"/>
                <a:chOff x="113948208" y="113007776"/>
                <a:chExt cx="841375" cy="177165"/>
              </a:xfrm>
            </p:grpSpPr>
            <p:sp>
              <p:nvSpPr>
                <p:cNvPr id="30319" name="WordArt 609"/>
                <p:cNvSpPr>
                  <a:spLocks noChangeArrowheads="1" noChangeShapeType="1"/>
                </p:cNvSpPr>
                <p:nvPr/>
              </p:nvSpPr>
              <p:spPr>
                <a:xfrm>
                  <a:off x="113948208" y="113007776"/>
                  <a:ext cx="144145" cy="16764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10762" spc="5">
                      <a:solidFill>
                        <a:srgbClr val="0000FF"/>
                      </a:solidFill>
                    </a:rPr>
                    <a:t>한</a:t>
                  </a:r>
                  <a:endParaRPr lang="ko-KR" altLang="en-US" sz="3600" spc="5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30320" name="WordArt 610"/>
                <p:cNvSpPr>
                  <a:spLocks noChangeArrowheads="1" noChangeShapeType="1"/>
                </p:cNvSpPr>
                <p:nvPr/>
              </p:nvSpPr>
              <p:spPr>
                <a:xfrm>
                  <a:off x="114106960" y="113007776"/>
                  <a:ext cx="222250" cy="12954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8302" spc="5">
                      <a:solidFill>
                        <a:srgbClr val="FF9900"/>
                      </a:solidFill>
                    </a:rPr>
                    <a:t>걸음</a:t>
                  </a:r>
                  <a:endParaRPr lang="ko-KR" altLang="en-US" sz="3600" spc="5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30321" name="WordArt 611"/>
                <p:cNvSpPr>
                  <a:spLocks noChangeArrowheads="1" noChangeShapeType="1"/>
                </p:cNvSpPr>
                <p:nvPr/>
              </p:nvSpPr>
              <p:spPr>
                <a:xfrm>
                  <a:off x="114332384" y="113007776"/>
                  <a:ext cx="452120" cy="12954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8302" spc="5">
                      <a:solidFill>
                        <a:srgbClr val="000099"/>
                      </a:solidFill>
                    </a:rPr>
                    <a:t>요양병원</a:t>
                  </a:r>
                  <a:endParaRPr lang="ko-KR" altLang="en-US" sz="3600" spc="5">
                    <a:solidFill>
                      <a:srgbClr val="000099"/>
                    </a:solidFill>
                  </a:endParaRPr>
                </a:p>
              </p:txBody>
            </p:sp>
            <p:sp>
              <p:nvSpPr>
                <p:cNvPr id="30322" name="WordArt 612"/>
                <p:cNvSpPr>
                  <a:spLocks noChangeArrowheads="1" noChangeShapeType="1"/>
                </p:cNvSpPr>
                <p:nvPr/>
              </p:nvSpPr>
              <p:spPr>
                <a:xfrm>
                  <a:off x="114116488" y="113146840"/>
                  <a:ext cx="673100" cy="3810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en-US" altLang="ko-KR" sz="2435" spc="5">
                      <a:solidFill>
                        <a:srgbClr val="FF3399"/>
                      </a:solidFill>
                    </a:rPr>
                    <a:t>Hangeoleum Rehabilitation Hospital</a:t>
                  </a:r>
                  <a:endParaRPr lang="ko-KR" altLang="en-US" sz="3600" spc="5">
                    <a:solidFill>
                      <a:srgbClr val="FF3399"/>
                    </a:solidFill>
                  </a:endParaRPr>
                </a:p>
              </p:txBody>
            </p:sp>
          </p:grpSp>
          <p:grpSp>
            <p:nvGrpSpPr>
              <p:cNvPr id="30297" name="Group 613"/>
              <p:cNvGrpSpPr/>
              <p:nvPr/>
            </p:nvGrpSpPr>
            <p:grpSpPr>
              <a:xfrm>
                <a:off x="113663728" y="112929032"/>
                <a:ext cx="267970" cy="269240"/>
                <a:chOff x="113663728" y="112929032"/>
                <a:chExt cx="267970" cy="269240"/>
              </a:xfrm>
            </p:grpSpPr>
            <p:grpSp>
              <p:nvGrpSpPr>
                <p:cNvPr id="30298" name="Group 614"/>
                <p:cNvGrpSpPr/>
                <p:nvPr/>
              </p:nvGrpSpPr>
              <p:grpSpPr>
                <a:xfrm>
                  <a:off x="113671984" y="113080168"/>
                  <a:ext cx="259715" cy="118110"/>
                  <a:chOff x="113671984" y="113080168"/>
                  <a:chExt cx="259715" cy="118110"/>
                </a:xfrm>
              </p:grpSpPr>
              <p:sp>
                <p:nvSpPr>
                  <p:cNvPr id="30317" name="Freeform 615"/>
                  <p:cNvSpPr/>
                  <p:nvPr/>
                </p:nvSpPr>
                <p:spPr>
                  <a:xfrm>
                    <a:off x="113711352" y="113080168"/>
                    <a:ext cx="220345" cy="67945"/>
                  </a:xfrm>
                  <a:custGeom>
                    <a:avLst/>
                    <a:gdLst>
                      <a:gd name="T0" fmla="*/ 0 w 2517431"/>
                      <a:gd name="T1" fmla="*/ 567487 h 819487"/>
                      <a:gd name="T2" fmla="*/ 418359 w 2517431"/>
                      <a:gd name="T3" fmla="*/ 34528 h 819487"/>
                      <a:gd name="T4" fmla="*/ 425503 w 2517431"/>
                      <a:gd name="T5" fmla="*/ 21431 h 819487"/>
                      <a:gd name="T6" fmla="*/ 443363 w 2517431"/>
                      <a:gd name="T7" fmla="*/ 7144 h 819487"/>
                      <a:gd name="T8" fmla="*/ 460031 w 2517431"/>
                      <a:gd name="T9" fmla="*/ 506 h 819487"/>
                      <a:gd name="T10" fmla="*/ 477891 w 2517431"/>
                      <a:gd name="T11" fmla="*/ 0 h 819487"/>
                      <a:gd name="T12" fmla="*/ 502894 w 2517431"/>
                      <a:gd name="T13" fmla="*/ 2381 h 819487"/>
                      <a:gd name="T14" fmla="*/ 2484000 w 2517431"/>
                      <a:gd name="T15" fmla="*/ 225487 h 819487"/>
                      <a:gd name="T16" fmla="*/ 2503144 w 2517431"/>
                      <a:gd name="T17" fmla="*/ 226725 h 819487"/>
                      <a:gd name="T18" fmla="*/ 2513859 w 2517431"/>
                      <a:gd name="T19" fmla="*/ 237440 h 819487"/>
                      <a:gd name="T20" fmla="*/ 2517431 w 2517431"/>
                      <a:gd name="T21" fmla="*/ 252918 h 819487"/>
                      <a:gd name="T22" fmla="*/ 2510288 w 2517431"/>
                      <a:gd name="T23" fmla="*/ 268396 h 819487"/>
                      <a:gd name="T24" fmla="*/ 2088000 w 2517431"/>
                      <a:gd name="T25" fmla="*/ 819487 h 819487"/>
                      <a:gd name="T26" fmla="*/ 1881638 w 2517431"/>
                      <a:gd name="T27" fmla="*/ 798225 h 819487"/>
                      <a:gd name="T28" fmla="*/ 2236444 w 2517431"/>
                      <a:gd name="T29" fmla="*/ 336262 h 819487"/>
                      <a:gd name="T30" fmla="*/ 2244778 w 2517431"/>
                      <a:gd name="T31" fmla="*/ 323850 h 819487"/>
                      <a:gd name="T32" fmla="*/ 2242397 w 2517431"/>
                      <a:gd name="T33" fmla="*/ 310753 h 819487"/>
                      <a:gd name="T34" fmla="*/ 2232872 w 2517431"/>
                      <a:gd name="T35" fmla="*/ 302419 h 819487"/>
                      <a:gd name="T36" fmla="*/ 2214000 w 2517431"/>
                      <a:gd name="T37" fmla="*/ 297487 h 819487"/>
                      <a:gd name="T38" fmla="*/ 626719 w 2517431"/>
                      <a:gd name="T39" fmla="*/ 128588 h 819487"/>
                      <a:gd name="T40" fmla="*/ 601716 w 2517431"/>
                      <a:gd name="T41" fmla="*/ 123825 h 819487"/>
                      <a:gd name="T42" fmla="*/ 577903 w 2517431"/>
                      <a:gd name="T43" fmla="*/ 123825 h 819487"/>
                      <a:gd name="T44" fmla="*/ 562425 w 2517431"/>
                      <a:gd name="T45" fmla="*/ 129778 h 819487"/>
                      <a:gd name="T46" fmla="*/ 544566 w 2517431"/>
                      <a:gd name="T47" fmla="*/ 147638 h 819487"/>
                      <a:gd name="T48" fmla="*/ 198000 w 2517431"/>
                      <a:gd name="T49" fmla="*/ 585487 h 819487"/>
                      <a:gd name="T50" fmla="*/ 0 w 2517431"/>
                      <a:gd name="T51" fmla="*/ 567487 h 819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17431" h="819487">
                        <a:moveTo>
                          <a:pt x="0" y="567487"/>
                        </a:moveTo>
                        <a:lnTo>
                          <a:pt x="418359" y="34528"/>
                        </a:lnTo>
                        <a:lnTo>
                          <a:pt x="425503" y="21431"/>
                        </a:lnTo>
                        <a:lnTo>
                          <a:pt x="443363" y="7144"/>
                        </a:lnTo>
                        <a:lnTo>
                          <a:pt x="460031" y="506"/>
                        </a:lnTo>
                        <a:lnTo>
                          <a:pt x="477891" y="0"/>
                        </a:lnTo>
                        <a:lnTo>
                          <a:pt x="502894" y="2381"/>
                        </a:lnTo>
                        <a:lnTo>
                          <a:pt x="2484000" y="225487"/>
                        </a:lnTo>
                        <a:lnTo>
                          <a:pt x="2503144" y="226725"/>
                        </a:lnTo>
                        <a:lnTo>
                          <a:pt x="2513859" y="237440"/>
                        </a:lnTo>
                        <a:lnTo>
                          <a:pt x="2517431" y="252918"/>
                        </a:lnTo>
                        <a:lnTo>
                          <a:pt x="2510288" y="268396"/>
                        </a:lnTo>
                        <a:lnTo>
                          <a:pt x="2088000" y="819487"/>
                        </a:lnTo>
                        <a:lnTo>
                          <a:pt x="1881638" y="798225"/>
                        </a:lnTo>
                        <a:lnTo>
                          <a:pt x="2236444" y="336262"/>
                        </a:lnTo>
                        <a:lnTo>
                          <a:pt x="2244778" y="323850"/>
                        </a:lnTo>
                        <a:lnTo>
                          <a:pt x="2242397" y="310753"/>
                        </a:lnTo>
                        <a:lnTo>
                          <a:pt x="2232872" y="302419"/>
                        </a:lnTo>
                        <a:lnTo>
                          <a:pt x="2214000" y="297487"/>
                        </a:lnTo>
                        <a:lnTo>
                          <a:pt x="626719" y="128588"/>
                        </a:lnTo>
                        <a:lnTo>
                          <a:pt x="601716" y="123825"/>
                        </a:lnTo>
                        <a:lnTo>
                          <a:pt x="577903" y="123825"/>
                        </a:lnTo>
                        <a:lnTo>
                          <a:pt x="562425" y="129778"/>
                        </a:lnTo>
                        <a:lnTo>
                          <a:pt x="544566" y="147638"/>
                        </a:lnTo>
                        <a:lnTo>
                          <a:pt x="198000" y="585487"/>
                        </a:lnTo>
                        <a:lnTo>
                          <a:pt x="0" y="567487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flat" cmpd="sng" algn="ctr">
                    <a:solidFill>
                      <a:srgbClr val="B2B2B2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318" name="Freeform 616"/>
                  <p:cNvSpPr/>
                  <p:nvPr/>
                </p:nvSpPr>
                <p:spPr>
                  <a:xfrm>
                    <a:off x="113671984" y="113127792"/>
                    <a:ext cx="222250" cy="70485"/>
                  </a:xfrm>
                  <a:custGeom>
                    <a:avLst/>
                    <a:gdLst>
                      <a:gd name="T0" fmla="*/ 449606 w 2537606"/>
                      <a:gd name="T1" fmla="*/ 0 h 846000"/>
                      <a:gd name="T2" fmla="*/ 9525 w 2537606"/>
                      <a:gd name="T3" fmla="*/ 578400 h 846000"/>
                      <a:gd name="T4" fmla="*/ 0 w 2537606"/>
                      <a:gd name="T5" fmla="*/ 597450 h 846000"/>
                      <a:gd name="T6" fmla="*/ 1190 w 2537606"/>
                      <a:gd name="T7" fmla="*/ 611738 h 846000"/>
                      <a:gd name="T8" fmla="*/ 13097 w 2537606"/>
                      <a:gd name="T9" fmla="*/ 627216 h 846000"/>
                      <a:gd name="T10" fmla="*/ 35606 w 2537606"/>
                      <a:gd name="T11" fmla="*/ 630000 h 846000"/>
                      <a:gd name="T12" fmla="*/ 2033606 w 2537606"/>
                      <a:gd name="T13" fmla="*/ 846000 h 846000"/>
                      <a:gd name="T14" fmla="*/ 2058590 w 2537606"/>
                      <a:gd name="T15" fmla="*/ 845100 h 846000"/>
                      <a:gd name="T16" fmla="*/ 2076450 w 2537606"/>
                      <a:gd name="T17" fmla="*/ 839147 h 846000"/>
                      <a:gd name="T18" fmla="*/ 2090737 w 2537606"/>
                      <a:gd name="T19" fmla="*/ 824859 h 846000"/>
                      <a:gd name="T20" fmla="*/ 2102644 w 2537606"/>
                      <a:gd name="T21" fmla="*/ 809381 h 846000"/>
                      <a:gd name="T22" fmla="*/ 2537606 w 2537606"/>
                      <a:gd name="T23" fmla="*/ 252000 h 846000"/>
                      <a:gd name="T24" fmla="*/ 2326481 w 2537606"/>
                      <a:gd name="T25" fmla="*/ 233119 h 846000"/>
                      <a:gd name="T26" fmla="*/ 1995487 w 2537606"/>
                      <a:gd name="T27" fmla="*/ 668888 h 846000"/>
                      <a:gd name="T28" fmla="*/ 1971675 w 2537606"/>
                      <a:gd name="T29" fmla="*/ 695081 h 846000"/>
                      <a:gd name="T30" fmla="*/ 1934765 w 2537606"/>
                      <a:gd name="T31" fmla="*/ 701034 h 846000"/>
                      <a:gd name="T32" fmla="*/ 323850 w 2537606"/>
                      <a:gd name="T33" fmla="*/ 518869 h 846000"/>
                      <a:gd name="T34" fmla="*/ 301228 w 2537606"/>
                      <a:gd name="T35" fmla="*/ 511725 h 846000"/>
                      <a:gd name="T36" fmla="*/ 292894 w 2537606"/>
                      <a:gd name="T37" fmla="*/ 492675 h 846000"/>
                      <a:gd name="T38" fmla="*/ 300037 w 2537606"/>
                      <a:gd name="T39" fmla="*/ 476006 h 846000"/>
                      <a:gd name="T40" fmla="*/ 647606 w 2537606"/>
                      <a:gd name="T41" fmla="*/ 18000 h 846000"/>
                      <a:gd name="T42" fmla="*/ 449606 w 2537606"/>
                      <a:gd name="T43" fmla="*/ 0 h 846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537606" h="846000">
                        <a:moveTo>
                          <a:pt x="449606" y="0"/>
                        </a:moveTo>
                        <a:lnTo>
                          <a:pt x="9525" y="578400"/>
                        </a:lnTo>
                        <a:lnTo>
                          <a:pt x="0" y="597450"/>
                        </a:lnTo>
                        <a:lnTo>
                          <a:pt x="1190" y="611738"/>
                        </a:lnTo>
                        <a:lnTo>
                          <a:pt x="13097" y="627216"/>
                        </a:lnTo>
                        <a:lnTo>
                          <a:pt x="35606" y="630000"/>
                        </a:lnTo>
                        <a:lnTo>
                          <a:pt x="2033606" y="846000"/>
                        </a:lnTo>
                        <a:lnTo>
                          <a:pt x="2058590" y="845100"/>
                        </a:lnTo>
                        <a:lnTo>
                          <a:pt x="2076450" y="839147"/>
                        </a:lnTo>
                        <a:lnTo>
                          <a:pt x="2090737" y="824859"/>
                        </a:lnTo>
                        <a:lnTo>
                          <a:pt x="2102644" y="809381"/>
                        </a:lnTo>
                        <a:lnTo>
                          <a:pt x="2537606" y="252000"/>
                        </a:lnTo>
                        <a:lnTo>
                          <a:pt x="2326481" y="233119"/>
                        </a:lnTo>
                        <a:lnTo>
                          <a:pt x="1995487" y="668888"/>
                        </a:lnTo>
                        <a:lnTo>
                          <a:pt x="1971675" y="695081"/>
                        </a:lnTo>
                        <a:lnTo>
                          <a:pt x="1934765" y="701034"/>
                        </a:lnTo>
                        <a:lnTo>
                          <a:pt x="323850" y="518869"/>
                        </a:lnTo>
                        <a:lnTo>
                          <a:pt x="301228" y="511725"/>
                        </a:lnTo>
                        <a:lnTo>
                          <a:pt x="292894" y="492675"/>
                        </a:lnTo>
                        <a:lnTo>
                          <a:pt x="300037" y="476006"/>
                        </a:lnTo>
                        <a:lnTo>
                          <a:pt x="647606" y="18000"/>
                        </a:lnTo>
                        <a:lnTo>
                          <a:pt x="449606" y="0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flat" cmpd="sng" algn="ctr">
                    <a:solidFill>
                      <a:srgbClr val="B2B2B2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299" name="Group 617"/>
                <p:cNvGrpSpPr/>
                <p:nvPr/>
              </p:nvGrpSpPr>
              <p:grpSpPr>
                <a:xfrm>
                  <a:off x="113663728" y="113057936"/>
                  <a:ext cx="259715" cy="118110"/>
                  <a:chOff x="113663728" y="113057936"/>
                  <a:chExt cx="259715" cy="118110"/>
                </a:xfrm>
              </p:grpSpPr>
              <p:sp>
                <p:nvSpPr>
                  <p:cNvPr id="30315" name="Freeform 618"/>
                  <p:cNvSpPr/>
                  <p:nvPr/>
                </p:nvSpPr>
                <p:spPr>
                  <a:xfrm>
                    <a:off x="113703104" y="113057936"/>
                    <a:ext cx="220345" cy="67945"/>
                  </a:xfrm>
                  <a:custGeom>
                    <a:avLst/>
                    <a:gdLst>
                      <a:gd name="T0" fmla="*/ 0 w 2517431"/>
                      <a:gd name="T1" fmla="*/ 567487 h 819487"/>
                      <a:gd name="T2" fmla="*/ 418359 w 2517431"/>
                      <a:gd name="T3" fmla="*/ 34528 h 819487"/>
                      <a:gd name="T4" fmla="*/ 425503 w 2517431"/>
                      <a:gd name="T5" fmla="*/ 21431 h 819487"/>
                      <a:gd name="T6" fmla="*/ 443363 w 2517431"/>
                      <a:gd name="T7" fmla="*/ 7144 h 819487"/>
                      <a:gd name="T8" fmla="*/ 460031 w 2517431"/>
                      <a:gd name="T9" fmla="*/ 506 h 819487"/>
                      <a:gd name="T10" fmla="*/ 477891 w 2517431"/>
                      <a:gd name="T11" fmla="*/ 0 h 819487"/>
                      <a:gd name="T12" fmla="*/ 502894 w 2517431"/>
                      <a:gd name="T13" fmla="*/ 2381 h 819487"/>
                      <a:gd name="T14" fmla="*/ 2484000 w 2517431"/>
                      <a:gd name="T15" fmla="*/ 225487 h 819487"/>
                      <a:gd name="T16" fmla="*/ 2503144 w 2517431"/>
                      <a:gd name="T17" fmla="*/ 226725 h 819487"/>
                      <a:gd name="T18" fmla="*/ 2513859 w 2517431"/>
                      <a:gd name="T19" fmla="*/ 237440 h 819487"/>
                      <a:gd name="T20" fmla="*/ 2517431 w 2517431"/>
                      <a:gd name="T21" fmla="*/ 252918 h 819487"/>
                      <a:gd name="T22" fmla="*/ 2510288 w 2517431"/>
                      <a:gd name="T23" fmla="*/ 268396 h 819487"/>
                      <a:gd name="T24" fmla="*/ 2088000 w 2517431"/>
                      <a:gd name="T25" fmla="*/ 819487 h 819487"/>
                      <a:gd name="T26" fmla="*/ 1881638 w 2517431"/>
                      <a:gd name="T27" fmla="*/ 798225 h 819487"/>
                      <a:gd name="T28" fmla="*/ 2236444 w 2517431"/>
                      <a:gd name="T29" fmla="*/ 336262 h 819487"/>
                      <a:gd name="T30" fmla="*/ 2244778 w 2517431"/>
                      <a:gd name="T31" fmla="*/ 323850 h 819487"/>
                      <a:gd name="T32" fmla="*/ 2242397 w 2517431"/>
                      <a:gd name="T33" fmla="*/ 310753 h 819487"/>
                      <a:gd name="T34" fmla="*/ 2232872 w 2517431"/>
                      <a:gd name="T35" fmla="*/ 302419 h 819487"/>
                      <a:gd name="T36" fmla="*/ 2214000 w 2517431"/>
                      <a:gd name="T37" fmla="*/ 297487 h 819487"/>
                      <a:gd name="T38" fmla="*/ 626719 w 2517431"/>
                      <a:gd name="T39" fmla="*/ 128588 h 819487"/>
                      <a:gd name="T40" fmla="*/ 601716 w 2517431"/>
                      <a:gd name="T41" fmla="*/ 123825 h 819487"/>
                      <a:gd name="T42" fmla="*/ 577903 w 2517431"/>
                      <a:gd name="T43" fmla="*/ 123825 h 819487"/>
                      <a:gd name="T44" fmla="*/ 562425 w 2517431"/>
                      <a:gd name="T45" fmla="*/ 129778 h 819487"/>
                      <a:gd name="T46" fmla="*/ 544566 w 2517431"/>
                      <a:gd name="T47" fmla="*/ 147638 h 819487"/>
                      <a:gd name="T48" fmla="*/ 198000 w 2517431"/>
                      <a:gd name="T49" fmla="*/ 585487 h 819487"/>
                      <a:gd name="T50" fmla="*/ 0 w 2517431"/>
                      <a:gd name="T51" fmla="*/ 567487 h 819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17431" h="819487">
                        <a:moveTo>
                          <a:pt x="0" y="567487"/>
                        </a:moveTo>
                        <a:lnTo>
                          <a:pt x="418359" y="34528"/>
                        </a:lnTo>
                        <a:lnTo>
                          <a:pt x="425503" y="21431"/>
                        </a:lnTo>
                        <a:lnTo>
                          <a:pt x="443363" y="7144"/>
                        </a:lnTo>
                        <a:lnTo>
                          <a:pt x="460031" y="506"/>
                        </a:lnTo>
                        <a:lnTo>
                          <a:pt x="477891" y="0"/>
                        </a:lnTo>
                        <a:lnTo>
                          <a:pt x="502894" y="2381"/>
                        </a:lnTo>
                        <a:lnTo>
                          <a:pt x="2484000" y="225487"/>
                        </a:lnTo>
                        <a:lnTo>
                          <a:pt x="2503144" y="226725"/>
                        </a:lnTo>
                        <a:lnTo>
                          <a:pt x="2513859" y="237440"/>
                        </a:lnTo>
                        <a:lnTo>
                          <a:pt x="2517431" y="252918"/>
                        </a:lnTo>
                        <a:lnTo>
                          <a:pt x="2510288" y="268396"/>
                        </a:lnTo>
                        <a:lnTo>
                          <a:pt x="2088000" y="819487"/>
                        </a:lnTo>
                        <a:lnTo>
                          <a:pt x="1881638" y="798225"/>
                        </a:lnTo>
                        <a:lnTo>
                          <a:pt x="2236444" y="336262"/>
                        </a:lnTo>
                        <a:lnTo>
                          <a:pt x="2244778" y="323850"/>
                        </a:lnTo>
                        <a:lnTo>
                          <a:pt x="2242397" y="310753"/>
                        </a:lnTo>
                        <a:lnTo>
                          <a:pt x="2232872" y="302419"/>
                        </a:lnTo>
                        <a:lnTo>
                          <a:pt x="2214000" y="297487"/>
                        </a:lnTo>
                        <a:lnTo>
                          <a:pt x="626719" y="128588"/>
                        </a:lnTo>
                        <a:lnTo>
                          <a:pt x="601716" y="123825"/>
                        </a:lnTo>
                        <a:lnTo>
                          <a:pt x="577903" y="123825"/>
                        </a:lnTo>
                        <a:lnTo>
                          <a:pt x="562425" y="129778"/>
                        </a:lnTo>
                        <a:lnTo>
                          <a:pt x="544566" y="147638"/>
                        </a:lnTo>
                        <a:lnTo>
                          <a:pt x="198000" y="585487"/>
                        </a:lnTo>
                        <a:lnTo>
                          <a:pt x="0" y="567487"/>
                        </a:lnTo>
                      </a:path>
                    </a:pathLst>
                  </a:cu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316" name="Freeform 619"/>
                  <p:cNvSpPr/>
                  <p:nvPr/>
                </p:nvSpPr>
                <p:spPr>
                  <a:xfrm>
                    <a:off x="113663728" y="113105568"/>
                    <a:ext cx="222250" cy="70485"/>
                  </a:xfrm>
                  <a:custGeom>
                    <a:avLst/>
                    <a:gdLst>
                      <a:gd name="T0" fmla="*/ 449606 w 2537606"/>
                      <a:gd name="T1" fmla="*/ 0 h 846000"/>
                      <a:gd name="T2" fmla="*/ 9525 w 2537606"/>
                      <a:gd name="T3" fmla="*/ 578400 h 846000"/>
                      <a:gd name="T4" fmla="*/ 0 w 2537606"/>
                      <a:gd name="T5" fmla="*/ 597450 h 846000"/>
                      <a:gd name="T6" fmla="*/ 1190 w 2537606"/>
                      <a:gd name="T7" fmla="*/ 611738 h 846000"/>
                      <a:gd name="T8" fmla="*/ 13097 w 2537606"/>
                      <a:gd name="T9" fmla="*/ 627216 h 846000"/>
                      <a:gd name="T10" fmla="*/ 35606 w 2537606"/>
                      <a:gd name="T11" fmla="*/ 630000 h 846000"/>
                      <a:gd name="T12" fmla="*/ 2033606 w 2537606"/>
                      <a:gd name="T13" fmla="*/ 846000 h 846000"/>
                      <a:gd name="T14" fmla="*/ 2058590 w 2537606"/>
                      <a:gd name="T15" fmla="*/ 845100 h 846000"/>
                      <a:gd name="T16" fmla="*/ 2076450 w 2537606"/>
                      <a:gd name="T17" fmla="*/ 839147 h 846000"/>
                      <a:gd name="T18" fmla="*/ 2090737 w 2537606"/>
                      <a:gd name="T19" fmla="*/ 824859 h 846000"/>
                      <a:gd name="T20" fmla="*/ 2102644 w 2537606"/>
                      <a:gd name="T21" fmla="*/ 809381 h 846000"/>
                      <a:gd name="T22" fmla="*/ 2537606 w 2537606"/>
                      <a:gd name="T23" fmla="*/ 252000 h 846000"/>
                      <a:gd name="T24" fmla="*/ 2326481 w 2537606"/>
                      <a:gd name="T25" fmla="*/ 233119 h 846000"/>
                      <a:gd name="T26" fmla="*/ 1995487 w 2537606"/>
                      <a:gd name="T27" fmla="*/ 668888 h 846000"/>
                      <a:gd name="T28" fmla="*/ 1971675 w 2537606"/>
                      <a:gd name="T29" fmla="*/ 695081 h 846000"/>
                      <a:gd name="T30" fmla="*/ 1934765 w 2537606"/>
                      <a:gd name="T31" fmla="*/ 701034 h 846000"/>
                      <a:gd name="T32" fmla="*/ 323850 w 2537606"/>
                      <a:gd name="T33" fmla="*/ 518869 h 846000"/>
                      <a:gd name="T34" fmla="*/ 301228 w 2537606"/>
                      <a:gd name="T35" fmla="*/ 511725 h 846000"/>
                      <a:gd name="T36" fmla="*/ 292894 w 2537606"/>
                      <a:gd name="T37" fmla="*/ 492675 h 846000"/>
                      <a:gd name="T38" fmla="*/ 300037 w 2537606"/>
                      <a:gd name="T39" fmla="*/ 476006 h 846000"/>
                      <a:gd name="T40" fmla="*/ 647606 w 2537606"/>
                      <a:gd name="T41" fmla="*/ 18000 h 846000"/>
                      <a:gd name="T42" fmla="*/ 449606 w 2537606"/>
                      <a:gd name="T43" fmla="*/ 0 h 846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537606" h="846000">
                        <a:moveTo>
                          <a:pt x="449606" y="0"/>
                        </a:moveTo>
                        <a:lnTo>
                          <a:pt x="9525" y="578400"/>
                        </a:lnTo>
                        <a:lnTo>
                          <a:pt x="0" y="597450"/>
                        </a:lnTo>
                        <a:lnTo>
                          <a:pt x="1190" y="611738"/>
                        </a:lnTo>
                        <a:lnTo>
                          <a:pt x="13097" y="627216"/>
                        </a:lnTo>
                        <a:lnTo>
                          <a:pt x="35606" y="630000"/>
                        </a:lnTo>
                        <a:lnTo>
                          <a:pt x="2033606" y="846000"/>
                        </a:lnTo>
                        <a:lnTo>
                          <a:pt x="2058590" y="845100"/>
                        </a:lnTo>
                        <a:lnTo>
                          <a:pt x="2076450" y="839147"/>
                        </a:lnTo>
                        <a:lnTo>
                          <a:pt x="2090737" y="824859"/>
                        </a:lnTo>
                        <a:lnTo>
                          <a:pt x="2102644" y="809381"/>
                        </a:lnTo>
                        <a:lnTo>
                          <a:pt x="2537606" y="252000"/>
                        </a:lnTo>
                        <a:lnTo>
                          <a:pt x="2326481" y="233119"/>
                        </a:lnTo>
                        <a:lnTo>
                          <a:pt x="1995487" y="668888"/>
                        </a:lnTo>
                        <a:lnTo>
                          <a:pt x="1971675" y="695081"/>
                        </a:lnTo>
                        <a:lnTo>
                          <a:pt x="1934765" y="701034"/>
                        </a:lnTo>
                        <a:lnTo>
                          <a:pt x="323850" y="518869"/>
                        </a:lnTo>
                        <a:lnTo>
                          <a:pt x="301228" y="511725"/>
                        </a:lnTo>
                        <a:lnTo>
                          <a:pt x="292894" y="492675"/>
                        </a:lnTo>
                        <a:lnTo>
                          <a:pt x="300037" y="476006"/>
                        </a:lnTo>
                        <a:lnTo>
                          <a:pt x="647606" y="18000"/>
                        </a:lnTo>
                        <a:lnTo>
                          <a:pt x="449606" y="0"/>
                        </a:lnTo>
                      </a:path>
                    </a:pathLst>
                  </a:cu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300" name="Group 620"/>
                <p:cNvGrpSpPr/>
                <p:nvPr/>
              </p:nvGrpSpPr>
              <p:grpSpPr>
                <a:xfrm>
                  <a:off x="113757072" y="112954432"/>
                  <a:ext cx="64135" cy="172085"/>
                  <a:chOff x="113757072" y="112954432"/>
                  <a:chExt cx="64135" cy="172085"/>
                </a:xfrm>
              </p:grpSpPr>
              <p:sp>
                <p:nvSpPr>
                  <p:cNvPr id="30313" name="Oval 621"/>
                  <p:cNvSpPr>
                    <a:spLocks noChangeArrowheads="1"/>
                  </p:cNvSpPr>
                  <p:nvPr/>
                </p:nvSpPr>
                <p:spPr>
                  <a:xfrm>
                    <a:off x="113757072" y="112954432"/>
                    <a:ext cx="17145" cy="2159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 algn="in">
                    <a:solidFill>
                      <a:srgbClr val="FFCC00"/>
                    </a:solidFill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314" name="Freeform 622"/>
                  <p:cNvSpPr/>
                  <p:nvPr/>
                </p:nvSpPr>
                <p:spPr>
                  <a:xfrm>
                    <a:off x="113758344" y="112982376"/>
                    <a:ext cx="62230" cy="144145"/>
                  </a:xfrm>
                  <a:custGeom>
                    <a:avLst/>
                    <a:gdLst>
                      <a:gd name="T0" fmla="*/ 576000 w 2196000"/>
                      <a:gd name="T1" fmla="*/ 216000 h 3928940"/>
                      <a:gd name="T2" fmla="*/ 504000 w 2196000"/>
                      <a:gd name="T3" fmla="*/ 72000 h 3928940"/>
                      <a:gd name="T4" fmla="*/ 396000 w 2196000"/>
                      <a:gd name="T5" fmla="*/ 36000 h 3928940"/>
                      <a:gd name="T6" fmla="*/ 288000 w 2196000"/>
                      <a:gd name="T7" fmla="*/ 0 h 3928940"/>
                      <a:gd name="T8" fmla="*/ 180000 w 2196000"/>
                      <a:gd name="T9" fmla="*/ 36000 h 3928940"/>
                      <a:gd name="T10" fmla="*/ 72000 w 2196000"/>
                      <a:gd name="T11" fmla="*/ 72000 h 3928940"/>
                      <a:gd name="T12" fmla="*/ 36000 w 2196000"/>
                      <a:gd name="T13" fmla="*/ 144000 h 3928940"/>
                      <a:gd name="T14" fmla="*/ 0 w 2196000"/>
                      <a:gd name="T15" fmla="*/ 216000 h 3928940"/>
                      <a:gd name="T16" fmla="*/ 0 w 2196000"/>
                      <a:gd name="T17" fmla="*/ 288000 h 3928940"/>
                      <a:gd name="T18" fmla="*/ 108000 w 2196000"/>
                      <a:gd name="T19" fmla="*/ 1800000 h 3928940"/>
                      <a:gd name="T20" fmla="*/ 144000 w 2196000"/>
                      <a:gd name="T21" fmla="*/ 1908000 h 3928940"/>
                      <a:gd name="T22" fmla="*/ 180000 w 2196000"/>
                      <a:gd name="T23" fmla="*/ 1980000 h 3928940"/>
                      <a:gd name="T24" fmla="*/ 288000 w 2196000"/>
                      <a:gd name="T25" fmla="*/ 2016000 h 3928940"/>
                      <a:gd name="T26" fmla="*/ 1368000 w 2196000"/>
                      <a:gd name="T27" fmla="*/ 2664000 h 3928940"/>
                      <a:gd name="T28" fmla="*/ 1944000 w 2196000"/>
                      <a:gd name="T29" fmla="*/ 3852000 h 3928940"/>
                      <a:gd name="T30" fmla="*/ 2078713 w 2196000"/>
                      <a:gd name="T31" fmla="*/ 3924289 h 3928940"/>
                      <a:gd name="T32" fmla="*/ 2160000 w 2196000"/>
                      <a:gd name="T33" fmla="*/ 3924000 h 3928940"/>
                      <a:gd name="T34" fmla="*/ 2196000 w 2196000"/>
                      <a:gd name="T35" fmla="*/ 3816000 h 3928940"/>
                      <a:gd name="T36" fmla="*/ 2196000 w 2196000"/>
                      <a:gd name="T37" fmla="*/ 3672000 h 3928940"/>
                      <a:gd name="T38" fmla="*/ 1620000 w 2196000"/>
                      <a:gd name="T39" fmla="*/ 2448000 h 3928940"/>
                      <a:gd name="T40" fmla="*/ 540000 w 2196000"/>
                      <a:gd name="T41" fmla="*/ 1656000 h 3928940"/>
                      <a:gd name="T42" fmla="*/ 576000 w 2196000"/>
                      <a:gd name="T43" fmla="*/ 216000 h 39289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196000" h="3928940">
                        <a:moveTo>
                          <a:pt x="576000" y="216000"/>
                        </a:moveTo>
                        <a:lnTo>
                          <a:pt x="504000" y="72000"/>
                        </a:lnTo>
                        <a:lnTo>
                          <a:pt x="396000" y="36000"/>
                        </a:lnTo>
                        <a:lnTo>
                          <a:pt x="288000" y="0"/>
                        </a:lnTo>
                        <a:lnTo>
                          <a:pt x="180000" y="36000"/>
                        </a:lnTo>
                        <a:lnTo>
                          <a:pt x="72000" y="72000"/>
                        </a:lnTo>
                        <a:lnTo>
                          <a:pt x="36000" y="144000"/>
                        </a:lnTo>
                        <a:lnTo>
                          <a:pt x="0" y="216000"/>
                        </a:lnTo>
                        <a:lnTo>
                          <a:pt x="0" y="288000"/>
                        </a:lnTo>
                        <a:lnTo>
                          <a:pt x="108000" y="1800000"/>
                        </a:lnTo>
                        <a:lnTo>
                          <a:pt x="144000" y="1908000"/>
                        </a:lnTo>
                        <a:lnTo>
                          <a:pt x="180000" y="1980000"/>
                        </a:lnTo>
                        <a:lnTo>
                          <a:pt x="288000" y="2016000"/>
                        </a:lnTo>
                        <a:lnTo>
                          <a:pt x="1368000" y="2664000"/>
                        </a:lnTo>
                        <a:lnTo>
                          <a:pt x="1944000" y="3852000"/>
                        </a:lnTo>
                        <a:cubicBezTo>
                          <a:pt x="2059409" y="3928940"/>
                          <a:pt x="2008736" y="3923532"/>
                          <a:pt x="2078713" y="3924289"/>
                        </a:cubicBezTo>
                        <a:lnTo>
                          <a:pt x="2160000" y="3924000"/>
                        </a:lnTo>
                        <a:lnTo>
                          <a:pt x="2196000" y="3816000"/>
                        </a:lnTo>
                        <a:lnTo>
                          <a:pt x="2196000" y="3672000"/>
                        </a:lnTo>
                        <a:lnTo>
                          <a:pt x="1620000" y="2448000"/>
                        </a:lnTo>
                        <a:lnTo>
                          <a:pt x="540000" y="1656000"/>
                        </a:lnTo>
                        <a:lnTo>
                          <a:pt x="576000" y="216000"/>
                        </a:lnTo>
                      </a:path>
                    </a:pathLst>
                  </a:custGeom>
                  <a:solidFill>
                    <a:srgbClr val="FFCC00"/>
                  </a:solidFill>
                  <a:ln w="9525" cap="flat" cmpd="sng" algn="ctr">
                    <a:solidFill>
                      <a:srgbClr val="FFCC00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301" name="Group 623"/>
                <p:cNvGrpSpPr/>
                <p:nvPr/>
              </p:nvGrpSpPr>
              <p:grpSpPr>
                <a:xfrm>
                  <a:off x="113794544" y="112934752"/>
                  <a:ext cx="34925" cy="187325"/>
                  <a:chOff x="113794544" y="112934752"/>
                  <a:chExt cx="34925" cy="187325"/>
                </a:xfrm>
              </p:grpSpPr>
              <p:sp>
                <p:nvSpPr>
                  <p:cNvPr id="30311" name="Oval 624"/>
                  <p:cNvSpPr>
                    <a:spLocks noChangeArrowheads="1"/>
                  </p:cNvSpPr>
                  <p:nvPr/>
                </p:nvSpPr>
                <p:spPr>
                  <a:xfrm>
                    <a:off x="113796448" y="112934752"/>
                    <a:ext cx="17145" cy="21590"/>
                  </a:xfrm>
                  <a:prstGeom prst="ellipse">
                    <a:avLst/>
                  </a:prstGeom>
                  <a:solidFill>
                    <a:srgbClr val="FF3399"/>
                  </a:solidFill>
                  <a:ln w="9525" algn="in">
                    <a:solidFill>
                      <a:srgbClr val="FF3399"/>
                    </a:solidFill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312" name="Freeform 625"/>
                  <p:cNvSpPr/>
                  <p:nvPr/>
                </p:nvSpPr>
                <p:spPr>
                  <a:xfrm>
                    <a:off x="113794544" y="112964592"/>
                    <a:ext cx="34925" cy="157480"/>
                  </a:xfrm>
                  <a:custGeom>
                    <a:avLst/>
                    <a:gdLst>
                      <a:gd name="T0" fmla="*/ 368690 w 783466"/>
                      <a:gd name="T1" fmla="*/ 198404 h 3372866"/>
                      <a:gd name="T2" fmla="*/ 322604 w 783466"/>
                      <a:gd name="T3" fmla="*/ 85030 h 3372866"/>
                      <a:gd name="T4" fmla="*/ 253474 w 783466"/>
                      <a:gd name="T5" fmla="*/ 28343 h 3372866"/>
                      <a:gd name="T6" fmla="*/ 161302 w 783466"/>
                      <a:gd name="T7" fmla="*/ 0 h 3372866"/>
                      <a:gd name="T8" fmla="*/ 65091 w 783466"/>
                      <a:gd name="T9" fmla="*/ 40202 h 3372866"/>
                      <a:gd name="T10" fmla="*/ 23043 w 783466"/>
                      <a:gd name="T11" fmla="*/ 113374 h 3372866"/>
                      <a:gd name="T12" fmla="*/ 0 w 783466"/>
                      <a:gd name="T13" fmla="*/ 198404 h 3372866"/>
                      <a:gd name="T14" fmla="*/ 46086 w 783466"/>
                      <a:gd name="T15" fmla="*/ 1558888 h 3372866"/>
                      <a:gd name="T16" fmla="*/ 69129 w 783466"/>
                      <a:gd name="T17" fmla="*/ 1672261 h 3372866"/>
                      <a:gd name="T18" fmla="*/ 506949 w 783466"/>
                      <a:gd name="T19" fmla="*/ 2380847 h 3372866"/>
                      <a:gd name="T20" fmla="*/ 576078 w 783466"/>
                      <a:gd name="T21" fmla="*/ 3316179 h 3372866"/>
                      <a:gd name="T22" fmla="*/ 622164 w 783466"/>
                      <a:gd name="T23" fmla="*/ 3372866 h 3372866"/>
                      <a:gd name="T24" fmla="*/ 668250 w 783466"/>
                      <a:gd name="T25" fmla="*/ 3372866 h 3372866"/>
                      <a:gd name="T26" fmla="*/ 714337 w 783466"/>
                      <a:gd name="T27" fmla="*/ 3372866 h 3372866"/>
                      <a:gd name="T28" fmla="*/ 737380 w 783466"/>
                      <a:gd name="T29" fmla="*/ 3287836 h 3372866"/>
                      <a:gd name="T30" fmla="*/ 783466 w 783466"/>
                      <a:gd name="T31" fmla="*/ 3174462 h 3372866"/>
                      <a:gd name="T32" fmla="*/ 714337 w 783466"/>
                      <a:gd name="T33" fmla="*/ 2295816 h 3372866"/>
                      <a:gd name="T34" fmla="*/ 299561 w 783466"/>
                      <a:gd name="T35" fmla="*/ 1417171 h 3372866"/>
                      <a:gd name="T36" fmla="*/ 368690 w 783466"/>
                      <a:gd name="T37" fmla="*/ 198404 h 3372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3466" h="3372866">
                        <a:moveTo>
                          <a:pt x="368690" y="198404"/>
                        </a:moveTo>
                        <a:lnTo>
                          <a:pt x="322604" y="85030"/>
                        </a:lnTo>
                        <a:lnTo>
                          <a:pt x="253474" y="28343"/>
                        </a:lnTo>
                        <a:lnTo>
                          <a:pt x="161302" y="0"/>
                        </a:lnTo>
                        <a:lnTo>
                          <a:pt x="65091" y="40202"/>
                        </a:lnTo>
                        <a:lnTo>
                          <a:pt x="23043" y="113374"/>
                        </a:lnTo>
                        <a:lnTo>
                          <a:pt x="0" y="198404"/>
                        </a:lnTo>
                        <a:lnTo>
                          <a:pt x="46086" y="1558888"/>
                        </a:lnTo>
                        <a:lnTo>
                          <a:pt x="69129" y="1672261"/>
                        </a:lnTo>
                        <a:lnTo>
                          <a:pt x="506949" y="2380847"/>
                        </a:lnTo>
                        <a:lnTo>
                          <a:pt x="576078" y="3316179"/>
                        </a:lnTo>
                        <a:lnTo>
                          <a:pt x="622164" y="3372866"/>
                        </a:lnTo>
                        <a:lnTo>
                          <a:pt x="668250" y="3372866"/>
                        </a:lnTo>
                        <a:lnTo>
                          <a:pt x="714337" y="3372866"/>
                        </a:lnTo>
                        <a:lnTo>
                          <a:pt x="737380" y="3287836"/>
                        </a:lnTo>
                        <a:lnTo>
                          <a:pt x="783466" y="3174462"/>
                        </a:lnTo>
                        <a:lnTo>
                          <a:pt x="714337" y="2295816"/>
                        </a:lnTo>
                        <a:lnTo>
                          <a:pt x="299561" y="1417171"/>
                        </a:lnTo>
                        <a:lnTo>
                          <a:pt x="368690" y="198404"/>
                        </a:lnTo>
                      </a:path>
                    </a:pathLst>
                  </a:custGeom>
                  <a:solidFill>
                    <a:srgbClr val="FF3399"/>
                  </a:solidFill>
                  <a:ln w="9525" cap="flat" cmpd="sng" algn="ctr">
                    <a:solidFill>
                      <a:srgbClr val="FF3399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302" name="Group 626"/>
                <p:cNvGrpSpPr/>
                <p:nvPr/>
              </p:nvGrpSpPr>
              <p:grpSpPr>
                <a:xfrm>
                  <a:off x="113827560" y="112929032"/>
                  <a:ext cx="61595" cy="193040"/>
                  <a:chOff x="113827560" y="112929032"/>
                  <a:chExt cx="61595" cy="193040"/>
                </a:xfrm>
              </p:grpSpPr>
              <p:sp>
                <p:nvSpPr>
                  <p:cNvPr id="30308" name="Oval 627"/>
                  <p:cNvSpPr>
                    <a:spLocks noChangeArrowheads="1"/>
                  </p:cNvSpPr>
                  <p:nvPr/>
                </p:nvSpPr>
                <p:spPr>
                  <a:xfrm>
                    <a:off x="113838352" y="112929032"/>
                    <a:ext cx="17145" cy="21590"/>
                  </a:xfrm>
                  <a:prstGeom prst="ellipse">
                    <a:avLst/>
                  </a:prstGeom>
                  <a:solidFill>
                    <a:srgbClr val="0099FF"/>
                  </a:solidFill>
                  <a:ln w="9525" algn="in">
                    <a:solidFill>
                      <a:srgbClr val="0099FF"/>
                    </a:solidFill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309" name="Freeform 628"/>
                  <p:cNvSpPr/>
                  <p:nvPr/>
                </p:nvSpPr>
                <p:spPr>
                  <a:xfrm>
                    <a:off x="113827560" y="112958248"/>
                    <a:ext cx="23495" cy="163830"/>
                  </a:xfrm>
                  <a:custGeom>
                    <a:avLst/>
                    <a:gdLst>
                      <a:gd name="T0" fmla="*/ 828000 w 828000"/>
                      <a:gd name="T1" fmla="*/ 306000 h 4464000"/>
                      <a:gd name="T2" fmla="*/ 792000 w 828000"/>
                      <a:gd name="T3" fmla="*/ 162000 h 4464000"/>
                      <a:gd name="T4" fmla="*/ 684000 w 828000"/>
                      <a:gd name="T5" fmla="*/ 54000 h 4464000"/>
                      <a:gd name="T6" fmla="*/ 576000 w 828000"/>
                      <a:gd name="T7" fmla="*/ 0 h 4464000"/>
                      <a:gd name="T8" fmla="*/ 486000 w 828000"/>
                      <a:gd name="T9" fmla="*/ 0 h 4464000"/>
                      <a:gd name="T10" fmla="*/ 378000 w 828000"/>
                      <a:gd name="T11" fmla="*/ 18000 h 4464000"/>
                      <a:gd name="T12" fmla="*/ 324000 w 828000"/>
                      <a:gd name="T13" fmla="*/ 54000 h 4464000"/>
                      <a:gd name="T14" fmla="*/ 270000 w 828000"/>
                      <a:gd name="T15" fmla="*/ 126000 h 4464000"/>
                      <a:gd name="T16" fmla="*/ 234000 w 828000"/>
                      <a:gd name="T17" fmla="*/ 198000 h 4464000"/>
                      <a:gd name="T18" fmla="*/ 198000 w 828000"/>
                      <a:gd name="T19" fmla="*/ 306000 h 4464000"/>
                      <a:gd name="T20" fmla="*/ 0 w 828000"/>
                      <a:gd name="T21" fmla="*/ 1980000 h 4464000"/>
                      <a:gd name="T22" fmla="*/ 234000 w 828000"/>
                      <a:gd name="T23" fmla="*/ 3168000 h 4464000"/>
                      <a:gd name="T24" fmla="*/ 108000 w 828000"/>
                      <a:gd name="T25" fmla="*/ 4302000 h 4464000"/>
                      <a:gd name="T26" fmla="*/ 126000 w 828000"/>
                      <a:gd name="T27" fmla="*/ 4392000 h 4464000"/>
                      <a:gd name="T28" fmla="*/ 198000 w 828000"/>
                      <a:gd name="T29" fmla="*/ 4446000 h 4464000"/>
                      <a:gd name="T30" fmla="*/ 270000 w 828000"/>
                      <a:gd name="T31" fmla="*/ 4464000 h 4464000"/>
                      <a:gd name="T32" fmla="*/ 342000 w 828000"/>
                      <a:gd name="T33" fmla="*/ 4446000 h 4464000"/>
                      <a:gd name="T34" fmla="*/ 396000 w 828000"/>
                      <a:gd name="T35" fmla="*/ 4392000 h 4464000"/>
                      <a:gd name="T36" fmla="*/ 432000 w 828000"/>
                      <a:gd name="T37" fmla="*/ 4320000 h 4464000"/>
                      <a:gd name="T38" fmla="*/ 594000 w 828000"/>
                      <a:gd name="T39" fmla="*/ 3132000 h 4464000"/>
                      <a:gd name="T40" fmla="*/ 450000 w 828000"/>
                      <a:gd name="T41" fmla="*/ 1926000 h 4464000"/>
                      <a:gd name="T42" fmla="*/ 828000 w 828000"/>
                      <a:gd name="T43" fmla="*/ 306000 h 4464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28000" h="4464000">
                        <a:moveTo>
                          <a:pt x="828000" y="306000"/>
                        </a:moveTo>
                        <a:lnTo>
                          <a:pt x="792000" y="162000"/>
                        </a:lnTo>
                        <a:lnTo>
                          <a:pt x="684000" y="54000"/>
                        </a:lnTo>
                        <a:lnTo>
                          <a:pt x="576000" y="0"/>
                        </a:lnTo>
                        <a:lnTo>
                          <a:pt x="486000" y="0"/>
                        </a:lnTo>
                        <a:lnTo>
                          <a:pt x="378000" y="18000"/>
                        </a:lnTo>
                        <a:lnTo>
                          <a:pt x="324000" y="54000"/>
                        </a:lnTo>
                        <a:lnTo>
                          <a:pt x="270000" y="126000"/>
                        </a:lnTo>
                        <a:lnTo>
                          <a:pt x="234000" y="198000"/>
                        </a:lnTo>
                        <a:lnTo>
                          <a:pt x="198000" y="306000"/>
                        </a:lnTo>
                        <a:lnTo>
                          <a:pt x="0" y="1980000"/>
                        </a:lnTo>
                        <a:lnTo>
                          <a:pt x="234000" y="3168000"/>
                        </a:lnTo>
                        <a:lnTo>
                          <a:pt x="108000" y="4302000"/>
                        </a:lnTo>
                        <a:lnTo>
                          <a:pt x="126000" y="4392000"/>
                        </a:lnTo>
                        <a:lnTo>
                          <a:pt x="198000" y="4446000"/>
                        </a:lnTo>
                        <a:lnTo>
                          <a:pt x="270000" y="4464000"/>
                        </a:lnTo>
                        <a:lnTo>
                          <a:pt x="342000" y="4446000"/>
                        </a:lnTo>
                        <a:lnTo>
                          <a:pt x="396000" y="4392000"/>
                        </a:lnTo>
                        <a:lnTo>
                          <a:pt x="432000" y="4320000"/>
                        </a:lnTo>
                        <a:lnTo>
                          <a:pt x="594000" y="3132000"/>
                        </a:lnTo>
                        <a:lnTo>
                          <a:pt x="450000" y="1926000"/>
                        </a:lnTo>
                        <a:lnTo>
                          <a:pt x="828000" y="306000"/>
                        </a:lnTo>
                      </a:path>
                    </a:pathLst>
                  </a:custGeom>
                  <a:solidFill>
                    <a:srgbClr val="0099FF"/>
                  </a:solidFill>
                  <a:ln w="9525" cap="flat" cmpd="sng" algn="ctr">
                    <a:solidFill>
                      <a:srgbClr val="0099FF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30310" name="Freeform 629"/>
                  <p:cNvSpPr/>
                  <p:nvPr/>
                </p:nvSpPr>
                <p:spPr>
                  <a:xfrm>
                    <a:off x="113840256" y="113028096"/>
                    <a:ext cx="48895" cy="80010"/>
                  </a:xfrm>
                  <a:custGeom>
                    <a:avLst/>
                    <a:gdLst>
                      <a:gd name="T0" fmla="*/ 36000 w 1728000"/>
                      <a:gd name="T1" fmla="*/ 18000 h 2178000"/>
                      <a:gd name="T2" fmla="*/ 1116000 w 1728000"/>
                      <a:gd name="T3" fmla="*/ 684000 h 2178000"/>
                      <a:gd name="T4" fmla="*/ 1728000 w 1728000"/>
                      <a:gd name="T5" fmla="*/ 1998000 h 2178000"/>
                      <a:gd name="T6" fmla="*/ 1728000 w 1728000"/>
                      <a:gd name="T7" fmla="*/ 2088000 h 2178000"/>
                      <a:gd name="T8" fmla="*/ 1692000 w 1728000"/>
                      <a:gd name="T9" fmla="*/ 2142000 h 2178000"/>
                      <a:gd name="T10" fmla="*/ 1638000 w 1728000"/>
                      <a:gd name="T11" fmla="*/ 2178000 h 2178000"/>
                      <a:gd name="T12" fmla="*/ 1602000 w 1728000"/>
                      <a:gd name="T13" fmla="*/ 2178000 h 2178000"/>
                      <a:gd name="T14" fmla="*/ 1548000 w 1728000"/>
                      <a:gd name="T15" fmla="*/ 2178000 h 2178000"/>
                      <a:gd name="T16" fmla="*/ 1476000 w 1728000"/>
                      <a:gd name="T17" fmla="*/ 2160000 h 2178000"/>
                      <a:gd name="T18" fmla="*/ 1422000 w 1728000"/>
                      <a:gd name="T19" fmla="*/ 2088000 h 2178000"/>
                      <a:gd name="T20" fmla="*/ 1386000 w 1728000"/>
                      <a:gd name="T21" fmla="*/ 2034000 h 2178000"/>
                      <a:gd name="T22" fmla="*/ 954000 w 1728000"/>
                      <a:gd name="T23" fmla="*/ 1044000 h 2178000"/>
                      <a:gd name="T24" fmla="*/ 90000 w 1728000"/>
                      <a:gd name="T25" fmla="*/ 576000 h 2178000"/>
                      <a:gd name="T26" fmla="*/ 0 w 1728000"/>
                      <a:gd name="T27" fmla="*/ 0 h 2178000"/>
                      <a:gd name="T28" fmla="*/ 36000 w 1728000"/>
                      <a:gd name="T29" fmla="*/ 18000 h 2178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28000" h="2178000">
                        <a:moveTo>
                          <a:pt x="36000" y="18000"/>
                        </a:moveTo>
                        <a:lnTo>
                          <a:pt x="1116000" y="684000"/>
                        </a:lnTo>
                        <a:lnTo>
                          <a:pt x="1728000" y="1998000"/>
                        </a:lnTo>
                        <a:lnTo>
                          <a:pt x="1728000" y="2088000"/>
                        </a:lnTo>
                        <a:lnTo>
                          <a:pt x="1692000" y="2142000"/>
                        </a:lnTo>
                        <a:lnTo>
                          <a:pt x="1638000" y="2178000"/>
                        </a:lnTo>
                        <a:lnTo>
                          <a:pt x="1602000" y="2178000"/>
                        </a:lnTo>
                        <a:lnTo>
                          <a:pt x="1548000" y="2178000"/>
                        </a:lnTo>
                        <a:lnTo>
                          <a:pt x="1476000" y="2160000"/>
                        </a:lnTo>
                        <a:lnTo>
                          <a:pt x="1422000" y="2088000"/>
                        </a:lnTo>
                        <a:lnTo>
                          <a:pt x="1386000" y="2034000"/>
                        </a:lnTo>
                        <a:lnTo>
                          <a:pt x="954000" y="1044000"/>
                        </a:lnTo>
                        <a:lnTo>
                          <a:pt x="90000" y="576000"/>
                        </a:lnTo>
                        <a:lnTo>
                          <a:pt x="0" y="0"/>
                        </a:lnTo>
                        <a:lnTo>
                          <a:pt x="36000" y="18000"/>
                        </a:lnTo>
                      </a:path>
                    </a:pathLst>
                  </a:custGeom>
                  <a:solidFill>
                    <a:srgbClr val="0066FF"/>
                  </a:solidFill>
                  <a:ln w="9525" cap="flat" cmpd="sng" algn="ctr">
                    <a:solidFill>
                      <a:srgbClr val="0066FF"/>
                    </a:solidFill>
                    <a:prstDash val="solid"/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303" name="Group 630"/>
                <p:cNvGrpSpPr/>
                <p:nvPr/>
              </p:nvGrpSpPr>
              <p:grpSpPr>
                <a:xfrm>
                  <a:off x="113692304" y="112983008"/>
                  <a:ext cx="120650" cy="155575"/>
                  <a:chOff x="113692304" y="112983008"/>
                  <a:chExt cx="120650" cy="155575"/>
                </a:xfrm>
              </p:grpSpPr>
              <p:sp>
                <p:nvSpPr>
                  <p:cNvPr id="30304" name="Oval 631"/>
                  <p:cNvSpPr>
                    <a:spLocks noChangeArrowheads="1"/>
                  </p:cNvSpPr>
                  <p:nvPr/>
                </p:nvSpPr>
                <p:spPr>
                  <a:xfrm>
                    <a:off x="113708176" y="112983008"/>
                    <a:ext cx="17145" cy="21590"/>
                  </a:xfrm>
                  <a:prstGeom prst="ellipse">
                    <a:avLst/>
                  </a:prstGeom>
                  <a:solidFill>
                    <a:srgbClr val="339933"/>
                  </a:solidFill>
                  <a:ln w="9525" algn="in">
                    <a:solidFill>
                      <a:srgbClr val="009900"/>
                    </a:solidFill>
                    <a:round/>
                  </a:ln>
                  <a:effectLst/>
                </p:spPr>
                <p:txBody>
                  <a:bodyPr vert="horz" wrap="square" lIns="36576" tIns="36576" rIns="36576" bIns="36576" anchor="t" anchorCtr="0"/>
                  <a:lstStyle/>
                  <a:p>
                    <a:endParaRPr lang="ko-KR" altLang="en-US"/>
                  </a:p>
                </p:txBody>
              </p:sp>
              <p:grpSp>
                <p:nvGrpSpPr>
                  <p:cNvPr id="30305" name="Group 632"/>
                  <p:cNvGrpSpPr/>
                  <p:nvPr/>
                </p:nvGrpSpPr>
                <p:grpSpPr>
                  <a:xfrm>
                    <a:off x="113692304" y="113012856"/>
                    <a:ext cx="120650" cy="125730"/>
                    <a:chOff x="113692304" y="113012856"/>
                    <a:chExt cx="120650" cy="125730"/>
                  </a:xfrm>
                </p:grpSpPr>
                <p:sp>
                  <p:nvSpPr>
                    <p:cNvPr id="30306" name="Freeform 633"/>
                    <p:cNvSpPr/>
                    <p:nvPr/>
                  </p:nvSpPr>
                  <p:spPr>
                    <a:xfrm>
                      <a:off x="113698656" y="113012856"/>
                      <a:ext cx="114300" cy="120015"/>
                    </a:xfrm>
                    <a:custGeom>
                      <a:avLst/>
                      <a:gdLst>
                        <a:gd name="T0" fmla="*/ 0 w 1304925"/>
                        <a:gd name="T1" fmla="*/ 385762 h 1440937"/>
                        <a:gd name="T2" fmla="*/ 55275 w 1304925"/>
                        <a:gd name="T3" fmla="*/ 270937 h 1440937"/>
                        <a:gd name="T4" fmla="*/ 91275 w 1304925"/>
                        <a:gd name="T5" fmla="*/ 216937 h 1440937"/>
                        <a:gd name="T6" fmla="*/ 145275 w 1304925"/>
                        <a:gd name="T7" fmla="*/ 162937 h 1440937"/>
                        <a:gd name="T8" fmla="*/ 181275 w 1304925"/>
                        <a:gd name="T9" fmla="*/ 126937 h 1440937"/>
                        <a:gd name="T10" fmla="*/ 190500 w 1304925"/>
                        <a:gd name="T11" fmla="*/ 69056 h 1440937"/>
                        <a:gd name="T12" fmla="*/ 204788 w 1304925"/>
                        <a:gd name="T13" fmla="*/ 40481 h 1440937"/>
                        <a:gd name="T14" fmla="*/ 235744 w 1304925"/>
                        <a:gd name="T15" fmla="*/ 9525 h 1440937"/>
                        <a:gd name="T16" fmla="*/ 278606 w 1304925"/>
                        <a:gd name="T17" fmla="*/ 0 h 1440937"/>
                        <a:gd name="T18" fmla="*/ 325275 w 1304925"/>
                        <a:gd name="T19" fmla="*/ 18937 h 1440937"/>
                        <a:gd name="T20" fmla="*/ 361275 w 1304925"/>
                        <a:gd name="T21" fmla="*/ 72937 h 1440937"/>
                        <a:gd name="T22" fmla="*/ 519113 w 1304925"/>
                        <a:gd name="T23" fmla="*/ 716756 h 1440937"/>
                        <a:gd name="T24" fmla="*/ 981075 w 1304925"/>
                        <a:gd name="T25" fmla="*/ 723900 h 1440937"/>
                        <a:gd name="T26" fmla="*/ 1293019 w 1304925"/>
                        <a:gd name="T27" fmla="*/ 1323975 h 1440937"/>
                        <a:gd name="T28" fmla="*/ 1304925 w 1304925"/>
                        <a:gd name="T29" fmla="*/ 1390650 h 1440937"/>
                        <a:gd name="T30" fmla="*/ 1264444 w 1304925"/>
                        <a:gd name="T31" fmla="*/ 1421606 h 1440937"/>
                        <a:gd name="T32" fmla="*/ 1231106 w 1304925"/>
                        <a:gd name="T33" fmla="*/ 1388268 h 1440937"/>
                        <a:gd name="T34" fmla="*/ 1014413 w 1304925"/>
                        <a:gd name="T35" fmla="*/ 1040606 h 1440937"/>
                        <a:gd name="T36" fmla="*/ 983456 w 1304925"/>
                        <a:gd name="T37" fmla="*/ 1128712 h 1440937"/>
                        <a:gd name="T38" fmla="*/ 945356 w 1304925"/>
                        <a:gd name="T39" fmla="*/ 1204912 h 1440937"/>
                        <a:gd name="T40" fmla="*/ 862013 w 1304925"/>
                        <a:gd name="T41" fmla="*/ 1314450 h 1440937"/>
                        <a:gd name="T42" fmla="*/ 793275 w 1304925"/>
                        <a:gd name="T43" fmla="*/ 1386937 h 1440937"/>
                        <a:gd name="T44" fmla="*/ 721275 w 1304925"/>
                        <a:gd name="T45" fmla="*/ 1440937 h 1440937"/>
                        <a:gd name="T46" fmla="*/ 649275 w 1304925"/>
                        <a:gd name="T47" fmla="*/ 1350937 h 1440937"/>
                        <a:gd name="T48" fmla="*/ 739275 w 1304925"/>
                        <a:gd name="T49" fmla="*/ 1278937 h 1440937"/>
                        <a:gd name="T50" fmla="*/ 811275 w 1304925"/>
                        <a:gd name="T51" fmla="*/ 1206937 h 1440937"/>
                        <a:gd name="T52" fmla="*/ 883275 w 1304925"/>
                        <a:gd name="T53" fmla="*/ 1116937 h 1440937"/>
                        <a:gd name="T54" fmla="*/ 914400 w 1304925"/>
                        <a:gd name="T55" fmla="*/ 1035843 h 1440937"/>
                        <a:gd name="T56" fmla="*/ 942975 w 1304925"/>
                        <a:gd name="T57" fmla="*/ 959643 h 1440937"/>
                        <a:gd name="T58" fmla="*/ 966788 w 1304925"/>
                        <a:gd name="T59" fmla="*/ 895350 h 1440937"/>
                        <a:gd name="T60" fmla="*/ 937275 w 1304925"/>
                        <a:gd name="T61" fmla="*/ 828937 h 1440937"/>
                        <a:gd name="T62" fmla="*/ 471488 w 1304925"/>
                        <a:gd name="T63" fmla="*/ 871537 h 1440937"/>
                        <a:gd name="T64" fmla="*/ 431006 w 1304925"/>
                        <a:gd name="T65" fmla="*/ 857250 h 1440937"/>
                        <a:gd name="T66" fmla="*/ 404813 w 1304925"/>
                        <a:gd name="T67" fmla="*/ 804862 h 1440937"/>
                        <a:gd name="T68" fmla="*/ 343275 w 1304925"/>
                        <a:gd name="T69" fmla="*/ 882937 h 1440937"/>
                        <a:gd name="T70" fmla="*/ 235275 w 1304925"/>
                        <a:gd name="T71" fmla="*/ 702937 h 1440937"/>
                        <a:gd name="T72" fmla="*/ 333375 w 1304925"/>
                        <a:gd name="T73" fmla="*/ 581025 h 1440937"/>
                        <a:gd name="T74" fmla="*/ 217275 w 1304925"/>
                        <a:gd name="T75" fmla="*/ 252937 h 1440937"/>
                        <a:gd name="T76" fmla="*/ 166688 w 1304925"/>
                        <a:gd name="T77" fmla="*/ 316706 h 1440937"/>
                        <a:gd name="T78" fmla="*/ 116681 w 1304925"/>
                        <a:gd name="T79" fmla="*/ 392906 h 1440937"/>
                        <a:gd name="T80" fmla="*/ 92869 w 1304925"/>
                        <a:gd name="T81" fmla="*/ 464343 h 1440937"/>
                        <a:gd name="T82" fmla="*/ 0 w 1304925"/>
                        <a:gd name="T83" fmla="*/ 385762 h 14409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</a:cxnLst>
                      <a:rect l="0" t="0" r="r" b="b"/>
                      <a:pathLst>
                        <a:path w="1304925" h="1440937">
                          <a:moveTo>
                            <a:pt x="0" y="385762"/>
                          </a:moveTo>
                          <a:lnTo>
                            <a:pt x="55275" y="270937"/>
                          </a:lnTo>
                          <a:lnTo>
                            <a:pt x="91275" y="216937"/>
                          </a:lnTo>
                          <a:lnTo>
                            <a:pt x="145275" y="162937"/>
                          </a:lnTo>
                          <a:lnTo>
                            <a:pt x="181275" y="126937"/>
                          </a:lnTo>
                          <a:lnTo>
                            <a:pt x="190500" y="69056"/>
                          </a:lnTo>
                          <a:lnTo>
                            <a:pt x="204788" y="40481"/>
                          </a:lnTo>
                          <a:lnTo>
                            <a:pt x="235744" y="9525"/>
                          </a:lnTo>
                          <a:lnTo>
                            <a:pt x="278606" y="0"/>
                          </a:lnTo>
                          <a:lnTo>
                            <a:pt x="325275" y="18937"/>
                          </a:lnTo>
                          <a:lnTo>
                            <a:pt x="361275" y="72937"/>
                          </a:lnTo>
                          <a:lnTo>
                            <a:pt x="519113" y="716756"/>
                          </a:lnTo>
                          <a:lnTo>
                            <a:pt x="981075" y="723900"/>
                          </a:lnTo>
                          <a:lnTo>
                            <a:pt x="1293019" y="1323975"/>
                          </a:lnTo>
                          <a:lnTo>
                            <a:pt x="1304925" y="1390650"/>
                          </a:lnTo>
                          <a:lnTo>
                            <a:pt x="1264444" y="1421606"/>
                          </a:lnTo>
                          <a:lnTo>
                            <a:pt x="1231106" y="1388268"/>
                          </a:lnTo>
                          <a:lnTo>
                            <a:pt x="1014413" y="1040606"/>
                          </a:lnTo>
                          <a:lnTo>
                            <a:pt x="983456" y="1128712"/>
                          </a:lnTo>
                          <a:lnTo>
                            <a:pt x="945356" y="1204912"/>
                          </a:lnTo>
                          <a:lnTo>
                            <a:pt x="862013" y="1314450"/>
                          </a:lnTo>
                          <a:lnTo>
                            <a:pt x="793275" y="1386937"/>
                          </a:lnTo>
                          <a:lnTo>
                            <a:pt x="721275" y="1440937"/>
                          </a:lnTo>
                          <a:lnTo>
                            <a:pt x="649275" y="1350937"/>
                          </a:lnTo>
                          <a:lnTo>
                            <a:pt x="739275" y="1278937"/>
                          </a:lnTo>
                          <a:lnTo>
                            <a:pt x="811275" y="1206937"/>
                          </a:lnTo>
                          <a:lnTo>
                            <a:pt x="883275" y="1116937"/>
                          </a:lnTo>
                          <a:lnTo>
                            <a:pt x="914400" y="1035843"/>
                          </a:lnTo>
                          <a:lnTo>
                            <a:pt x="942975" y="959643"/>
                          </a:lnTo>
                          <a:lnTo>
                            <a:pt x="966788" y="895350"/>
                          </a:lnTo>
                          <a:lnTo>
                            <a:pt x="937275" y="828937"/>
                          </a:lnTo>
                          <a:lnTo>
                            <a:pt x="471488" y="871537"/>
                          </a:lnTo>
                          <a:lnTo>
                            <a:pt x="431006" y="857250"/>
                          </a:lnTo>
                          <a:lnTo>
                            <a:pt x="404813" y="804862"/>
                          </a:lnTo>
                          <a:lnTo>
                            <a:pt x="343275" y="882937"/>
                          </a:lnTo>
                          <a:lnTo>
                            <a:pt x="235275" y="702937"/>
                          </a:lnTo>
                          <a:lnTo>
                            <a:pt x="333375" y="581025"/>
                          </a:lnTo>
                          <a:lnTo>
                            <a:pt x="217275" y="252937"/>
                          </a:lnTo>
                          <a:lnTo>
                            <a:pt x="166688" y="316706"/>
                          </a:lnTo>
                          <a:lnTo>
                            <a:pt x="116681" y="392906"/>
                          </a:lnTo>
                          <a:lnTo>
                            <a:pt x="92869" y="464343"/>
                          </a:lnTo>
                          <a:lnTo>
                            <a:pt x="0" y="385762"/>
                          </a:lnTo>
                        </a:path>
                      </a:pathLst>
                    </a:custGeom>
                    <a:solidFill>
                      <a:srgbClr val="009900"/>
                    </a:solidFill>
                    <a:ln w="9525" cap="flat" cmpd="sng" algn="ctr">
                      <a:solidFill>
                        <a:srgbClr val="009900"/>
                      </a:solidFill>
                      <a:prstDash val="solid"/>
                      <a:round/>
                    </a:ln>
                    <a:effectLst/>
                  </p:spPr>
                  <p:txBody>
                    <a:bodyPr vert="horz" wrap="square" lIns="36576" tIns="36576" rIns="36576" bIns="36576" anchor="t" anchorCtr="0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30307" name="Freeform 634"/>
                    <p:cNvSpPr/>
                    <p:nvPr/>
                  </p:nvSpPr>
                  <p:spPr>
                    <a:xfrm>
                      <a:off x="113692304" y="113043968"/>
                      <a:ext cx="69215" cy="93980"/>
                    </a:xfrm>
                    <a:custGeom>
                      <a:avLst/>
                      <a:gdLst>
                        <a:gd name="T0" fmla="*/ 72000 w 792000"/>
                        <a:gd name="T1" fmla="*/ 0 h 1133156"/>
                        <a:gd name="T2" fmla="*/ 36000 w 792000"/>
                        <a:gd name="T3" fmla="*/ 108000 h 1133156"/>
                        <a:gd name="T4" fmla="*/ 6431 w 792000"/>
                        <a:gd name="T5" fmla="*/ 244950 h 1133156"/>
                        <a:gd name="T6" fmla="*/ 0 w 792000"/>
                        <a:gd name="T7" fmla="*/ 378000 h 1133156"/>
                        <a:gd name="T8" fmla="*/ 13575 w 792000"/>
                        <a:gd name="T9" fmla="*/ 514031 h 1133156"/>
                        <a:gd name="T10" fmla="*/ 36000 w 792000"/>
                        <a:gd name="T11" fmla="*/ 648000 h 1133156"/>
                        <a:gd name="T12" fmla="*/ 101681 w 792000"/>
                        <a:gd name="T13" fmla="*/ 797400 h 1133156"/>
                        <a:gd name="T14" fmla="*/ 180000 w 792000"/>
                        <a:gd name="T15" fmla="*/ 918000 h 1133156"/>
                        <a:gd name="T16" fmla="*/ 268369 w 792000"/>
                        <a:gd name="T17" fmla="*/ 1011713 h 1133156"/>
                        <a:gd name="T18" fmla="*/ 378000 w 792000"/>
                        <a:gd name="T19" fmla="*/ 1080000 h 1133156"/>
                        <a:gd name="T20" fmla="*/ 499350 w 792000"/>
                        <a:gd name="T21" fmla="*/ 1126013 h 1133156"/>
                        <a:gd name="T22" fmla="*/ 575550 w 792000"/>
                        <a:gd name="T23" fmla="*/ 1133156 h 1133156"/>
                        <a:gd name="T24" fmla="*/ 684000 w 792000"/>
                        <a:gd name="T25" fmla="*/ 1116000 h 1133156"/>
                        <a:gd name="T26" fmla="*/ 792000 w 792000"/>
                        <a:gd name="T27" fmla="*/ 1062000 h 1133156"/>
                        <a:gd name="T28" fmla="*/ 720000 w 792000"/>
                        <a:gd name="T29" fmla="*/ 972000 h 1133156"/>
                        <a:gd name="T30" fmla="*/ 608888 w 792000"/>
                        <a:gd name="T31" fmla="*/ 997425 h 1133156"/>
                        <a:gd name="T32" fmla="*/ 504000 w 792000"/>
                        <a:gd name="T33" fmla="*/ 990000 h 1133156"/>
                        <a:gd name="T34" fmla="*/ 387431 w 792000"/>
                        <a:gd name="T35" fmla="*/ 952181 h 1133156"/>
                        <a:gd name="T36" fmla="*/ 299325 w 792000"/>
                        <a:gd name="T37" fmla="*/ 883125 h 1133156"/>
                        <a:gd name="T38" fmla="*/ 251700 w 792000"/>
                        <a:gd name="T39" fmla="*/ 833119 h 1133156"/>
                        <a:gd name="T40" fmla="*/ 215981 w 792000"/>
                        <a:gd name="T41" fmla="*/ 778350 h 1133156"/>
                        <a:gd name="T42" fmla="*/ 288000 w 792000"/>
                        <a:gd name="T43" fmla="*/ 666000 h 1133156"/>
                        <a:gd name="T44" fmla="*/ 414000 w 792000"/>
                        <a:gd name="T45" fmla="*/ 504000 h 1133156"/>
                        <a:gd name="T46" fmla="*/ 306000 w 792000"/>
                        <a:gd name="T47" fmla="*/ 324000 h 1133156"/>
                        <a:gd name="T48" fmla="*/ 126000 w 792000"/>
                        <a:gd name="T49" fmla="*/ 540000 h 1133156"/>
                        <a:gd name="T50" fmla="*/ 108000 w 792000"/>
                        <a:gd name="T51" fmla="*/ 450000 h 1133156"/>
                        <a:gd name="T52" fmla="*/ 108000 w 792000"/>
                        <a:gd name="T53" fmla="*/ 306000 h 1133156"/>
                        <a:gd name="T54" fmla="*/ 126000 w 792000"/>
                        <a:gd name="T55" fmla="*/ 216000 h 1133156"/>
                        <a:gd name="T56" fmla="*/ 144000 w 792000"/>
                        <a:gd name="T57" fmla="*/ 126000 h 1133156"/>
                        <a:gd name="T58" fmla="*/ 162000 w 792000"/>
                        <a:gd name="T59" fmla="*/ 90000 h 1133156"/>
                        <a:gd name="T60" fmla="*/ 72000 w 792000"/>
                        <a:gd name="T61" fmla="*/ 0 h 11331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792000" h="1133156">
                          <a:moveTo>
                            <a:pt x="72000" y="0"/>
                          </a:moveTo>
                          <a:lnTo>
                            <a:pt x="36000" y="108000"/>
                          </a:lnTo>
                          <a:lnTo>
                            <a:pt x="6431" y="244950"/>
                          </a:lnTo>
                          <a:lnTo>
                            <a:pt x="0" y="378000"/>
                          </a:lnTo>
                          <a:lnTo>
                            <a:pt x="13575" y="514031"/>
                          </a:lnTo>
                          <a:lnTo>
                            <a:pt x="36000" y="648000"/>
                          </a:lnTo>
                          <a:lnTo>
                            <a:pt x="101681" y="797400"/>
                          </a:lnTo>
                          <a:lnTo>
                            <a:pt x="180000" y="918000"/>
                          </a:lnTo>
                          <a:lnTo>
                            <a:pt x="268369" y="1011713"/>
                          </a:lnTo>
                          <a:lnTo>
                            <a:pt x="378000" y="1080000"/>
                          </a:lnTo>
                          <a:lnTo>
                            <a:pt x="499350" y="1126013"/>
                          </a:lnTo>
                          <a:lnTo>
                            <a:pt x="575550" y="1133156"/>
                          </a:lnTo>
                          <a:lnTo>
                            <a:pt x="684000" y="1116000"/>
                          </a:lnTo>
                          <a:lnTo>
                            <a:pt x="792000" y="1062000"/>
                          </a:lnTo>
                          <a:lnTo>
                            <a:pt x="720000" y="972000"/>
                          </a:lnTo>
                          <a:lnTo>
                            <a:pt x="608888" y="997425"/>
                          </a:lnTo>
                          <a:lnTo>
                            <a:pt x="504000" y="990000"/>
                          </a:lnTo>
                          <a:lnTo>
                            <a:pt x="387431" y="952181"/>
                          </a:lnTo>
                          <a:lnTo>
                            <a:pt x="299325" y="883125"/>
                          </a:lnTo>
                          <a:lnTo>
                            <a:pt x="251700" y="833119"/>
                          </a:lnTo>
                          <a:lnTo>
                            <a:pt x="215981" y="778350"/>
                          </a:lnTo>
                          <a:lnTo>
                            <a:pt x="288000" y="666000"/>
                          </a:lnTo>
                          <a:lnTo>
                            <a:pt x="414000" y="504000"/>
                          </a:lnTo>
                          <a:lnTo>
                            <a:pt x="306000" y="324000"/>
                          </a:lnTo>
                          <a:lnTo>
                            <a:pt x="126000" y="540000"/>
                          </a:lnTo>
                          <a:lnTo>
                            <a:pt x="108000" y="450000"/>
                          </a:lnTo>
                          <a:lnTo>
                            <a:pt x="108000" y="306000"/>
                          </a:lnTo>
                          <a:lnTo>
                            <a:pt x="126000" y="216000"/>
                          </a:lnTo>
                          <a:lnTo>
                            <a:pt x="144000" y="126000"/>
                          </a:lnTo>
                          <a:lnTo>
                            <a:pt x="162000" y="90000"/>
                          </a:lnTo>
                          <a:lnTo>
                            <a:pt x="72000" y="0"/>
                          </a:lnTo>
                        </a:path>
                      </a:pathLst>
                    </a:custGeom>
                    <a:solidFill>
                      <a:srgbClr val="009900"/>
                    </a:solidFill>
                    <a:ln w="9525" cap="flat" cmpd="sng" algn="ctr">
                      <a:solidFill>
                        <a:srgbClr val="009900"/>
                      </a:solidFill>
                      <a:prstDash val="solid"/>
                      <a:round/>
                    </a:ln>
                    <a:effectLst/>
                  </p:spPr>
                  <p:txBody>
                    <a:bodyPr vert="horz" wrap="square" lIns="36576" tIns="36576" rIns="36576" bIns="36576" anchor="t" anchorCtr="0"/>
                    <a:lstStyle/>
                    <a:p>
                      <a:endParaRPr lang="ko-KR" altLang="en-US"/>
                    </a:p>
                  </p:txBody>
                </p:sp>
              </p:grpSp>
            </p:grpSp>
          </p:grpSp>
        </p:grpSp>
        <p:grpSp>
          <p:nvGrpSpPr>
            <p:cNvPr id="30103" name="Group 635"/>
            <p:cNvGrpSpPr/>
            <p:nvPr/>
          </p:nvGrpSpPr>
          <p:grpSpPr>
            <a:xfrm>
              <a:off x="113638968" y="112525176"/>
              <a:ext cx="295910" cy="116840"/>
              <a:chOff x="113638968" y="112525176"/>
              <a:chExt cx="295910" cy="116840"/>
            </a:xfrm>
          </p:grpSpPr>
          <p:sp>
            <p:nvSpPr>
              <p:cNvPr id="30294" name="AutoShape 636"/>
              <p:cNvSpPr>
                <a:spLocks noChangeArrowheads="1"/>
              </p:cNvSpPr>
              <p:nvPr/>
            </p:nvSpPr>
            <p:spPr>
              <a:xfrm>
                <a:off x="113638968" y="112525176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95" name="WordArt 637"/>
              <p:cNvSpPr>
                <a:spLocks noChangeArrowheads="1" noChangeShapeType="1"/>
              </p:cNvSpPr>
              <p:nvPr/>
            </p:nvSpPr>
            <p:spPr>
              <a:xfrm>
                <a:off x="113684048" y="112542320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ADL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104" name="Group 638"/>
            <p:cNvGrpSpPr/>
            <p:nvPr/>
          </p:nvGrpSpPr>
          <p:grpSpPr>
            <a:xfrm>
              <a:off x="109055536" y="111354232"/>
              <a:ext cx="295910" cy="116840"/>
              <a:chOff x="109055536" y="111354232"/>
              <a:chExt cx="295910" cy="116840"/>
            </a:xfrm>
          </p:grpSpPr>
          <p:sp>
            <p:nvSpPr>
              <p:cNvPr id="30292" name="AutoShape 639"/>
              <p:cNvSpPr>
                <a:spLocks noChangeArrowheads="1"/>
              </p:cNvSpPr>
              <p:nvPr/>
            </p:nvSpPr>
            <p:spPr>
              <a:xfrm>
                <a:off x="109055536" y="111354232"/>
                <a:ext cx="295910" cy="1168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93" name="WordArt 640"/>
              <p:cNvSpPr>
                <a:spLocks noChangeArrowheads="1" noChangeShapeType="1"/>
              </p:cNvSpPr>
              <p:nvPr/>
            </p:nvSpPr>
            <p:spPr>
              <a:xfrm>
                <a:off x="109099984" y="111372016"/>
                <a:ext cx="209550" cy="81915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식당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105" name="Group 641"/>
            <p:cNvGrpSpPr/>
            <p:nvPr/>
          </p:nvGrpSpPr>
          <p:grpSpPr>
            <a:xfrm>
              <a:off x="111528864" y="110941488"/>
              <a:ext cx="440690" cy="144780"/>
              <a:chOff x="111528864" y="110941488"/>
              <a:chExt cx="440690" cy="144780"/>
            </a:xfrm>
          </p:grpSpPr>
          <p:sp>
            <p:nvSpPr>
              <p:cNvPr id="30290" name="AutoShape 642"/>
              <p:cNvSpPr>
                <a:spLocks noChangeArrowheads="1"/>
              </p:cNvSpPr>
              <p:nvPr/>
            </p:nvSpPr>
            <p:spPr>
              <a:xfrm>
                <a:off x="111528864" y="110941488"/>
                <a:ext cx="440690" cy="14478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91" name="WordArt 643"/>
              <p:cNvSpPr>
                <a:spLocks noChangeArrowheads="1" noChangeShapeType="1"/>
              </p:cNvSpPr>
              <p:nvPr/>
            </p:nvSpPr>
            <p:spPr>
              <a:xfrm>
                <a:off x="111595536" y="110963712"/>
                <a:ext cx="312420" cy="101600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공동</a:t>
                </a:r>
                <a:r>
                  <a:rPr lang="en-US" altLang="ko-KR" sz="1984" spc="5">
                    <a:solidFill>
                      <a:srgbClr val="000000"/>
                    </a:solidFill>
                    <a:latin typeface="굴림"/>
                    <a:ea typeface="굴림"/>
                  </a:rPr>
                  <a:t>WC</a:t>
                </a:r>
                <a:endParaRPr lang="ko-KR" altLang="en-US" sz="3600" spc="5">
                  <a:solidFill>
                    <a:srgbClr val="000000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30106" name="Group 644"/>
            <p:cNvGrpSpPr/>
            <p:nvPr/>
          </p:nvGrpSpPr>
          <p:grpSpPr>
            <a:xfrm>
              <a:off x="108886624" y="111490128"/>
              <a:ext cx="327660" cy="294640"/>
              <a:chOff x="108886624" y="111490128"/>
              <a:chExt cx="327660" cy="294640"/>
            </a:xfrm>
          </p:grpSpPr>
          <p:sp>
            <p:nvSpPr>
              <p:cNvPr id="30284" name="AutoShape 645"/>
              <p:cNvSpPr>
                <a:spLocks noChangeArrowheads="1"/>
              </p:cNvSpPr>
              <p:nvPr/>
            </p:nvSpPr>
            <p:spPr>
              <a:xfrm>
                <a:off x="108886624" y="111490128"/>
                <a:ext cx="244475" cy="294640"/>
              </a:xfrm>
              <a:prstGeom prst="flowChartAlternateProcess">
                <a:avLst/>
              </a:prstGeom>
              <a:solidFill>
                <a:srgbClr val="006600"/>
              </a:solidFill>
              <a:ln w="25400" algn="in">
                <a:solidFill>
                  <a:srgbClr val="0066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85" name="Freeform 646"/>
              <p:cNvSpPr/>
              <p:nvPr/>
            </p:nvSpPr>
            <p:spPr>
              <a:xfrm>
                <a:off x="108888528" y="111494568"/>
                <a:ext cx="240665" cy="288925"/>
              </a:xfrm>
              <a:custGeom>
                <a:avLst/>
                <a:gdLst>
                  <a:gd name="T0" fmla="*/ 0 w 2671763"/>
                  <a:gd name="T1" fmla="*/ 1190625 h 2506725"/>
                  <a:gd name="T2" fmla="*/ 109538 w 2671763"/>
                  <a:gd name="T3" fmla="*/ 1428750 h 2506725"/>
                  <a:gd name="T4" fmla="*/ 242266 w 2671763"/>
                  <a:gd name="T5" fmla="*/ 1640785 h 2506725"/>
                  <a:gd name="T6" fmla="*/ 401292 w 2671763"/>
                  <a:gd name="T7" fmla="*/ 1829628 h 2506725"/>
                  <a:gd name="T8" fmla="*/ 590136 w 2671763"/>
                  <a:gd name="T9" fmla="*/ 2038350 h 2506725"/>
                  <a:gd name="T10" fmla="*/ 771525 w 2671763"/>
                  <a:gd name="T11" fmla="*/ 2176463 h 2506725"/>
                  <a:gd name="T12" fmla="*/ 976313 w 2671763"/>
                  <a:gd name="T13" fmla="*/ 2295525 h 2506725"/>
                  <a:gd name="T14" fmla="*/ 1176545 w 2671763"/>
                  <a:gd name="T15" fmla="*/ 2396159 h 2506725"/>
                  <a:gd name="T16" fmla="*/ 1496625 w 2671763"/>
                  <a:gd name="T17" fmla="*/ 2506725 h 2506725"/>
                  <a:gd name="T18" fmla="*/ 2396625 w 2671763"/>
                  <a:gd name="T19" fmla="*/ 2506725 h 2506725"/>
                  <a:gd name="T20" fmla="*/ 2518327 w 2671763"/>
                  <a:gd name="T21" fmla="*/ 2455793 h 2506725"/>
                  <a:gd name="T22" fmla="*/ 2597840 w 2671763"/>
                  <a:gd name="T23" fmla="*/ 2396159 h 2506725"/>
                  <a:gd name="T24" fmla="*/ 2643188 w 2671763"/>
                  <a:gd name="T25" fmla="*/ 2309813 h 2506725"/>
                  <a:gd name="T26" fmla="*/ 2671763 w 2671763"/>
                  <a:gd name="T27" fmla="*/ 2224088 h 2506725"/>
                  <a:gd name="T28" fmla="*/ 2671763 w 2671763"/>
                  <a:gd name="T29" fmla="*/ 1190625 h 2506725"/>
                  <a:gd name="T30" fmla="*/ 2478571 w 2671763"/>
                  <a:gd name="T31" fmla="*/ 1114011 h 2506725"/>
                  <a:gd name="T32" fmla="*/ 2259910 w 2671763"/>
                  <a:gd name="T33" fmla="*/ 1014620 h 2506725"/>
                  <a:gd name="T34" fmla="*/ 2021371 w 2671763"/>
                  <a:gd name="T35" fmla="*/ 885411 h 2506725"/>
                  <a:gd name="T36" fmla="*/ 1824038 w 2671763"/>
                  <a:gd name="T37" fmla="*/ 723900 h 2506725"/>
                  <a:gd name="T38" fmla="*/ 1653623 w 2671763"/>
                  <a:gd name="T39" fmla="*/ 577298 h 2506725"/>
                  <a:gd name="T40" fmla="*/ 1495425 w 2671763"/>
                  <a:gd name="T41" fmla="*/ 390525 h 2506725"/>
                  <a:gd name="T42" fmla="*/ 1385266 w 2671763"/>
                  <a:gd name="T43" fmla="*/ 209550 h 2506725"/>
                  <a:gd name="T44" fmla="*/ 1309688 w 2671763"/>
                  <a:gd name="T45" fmla="*/ 0 h 2506725"/>
                  <a:gd name="T46" fmla="*/ 223838 w 2671763"/>
                  <a:gd name="T47" fmla="*/ 0 h 2506725"/>
                  <a:gd name="T48" fmla="*/ 142875 w 2671763"/>
                  <a:gd name="T49" fmla="*/ 40585 h 2506725"/>
                  <a:gd name="T50" fmla="*/ 73301 w 2671763"/>
                  <a:gd name="T51" fmla="*/ 100220 h 2506725"/>
                  <a:gd name="T52" fmla="*/ 33545 w 2671763"/>
                  <a:gd name="T53" fmla="*/ 159854 h 2506725"/>
                  <a:gd name="T54" fmla="*/ 4763 w 2671763"/>
                  <a:gd name="T55" fmla="*/ 247650 h 2506725"/>
                  <a:gd name="T56" fmla="*/ 0 w 2671763"/>
                  <a:gd name="T57" fmla="*/ 1190625 h 250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71763" h="2506725">
                    <a:moveTo>
                      <a:pt x="0" y="1190625"/>
                    </a:moveTo>
                    <a:lnTo>
                      <a:pt x="109538" y="1428750"/>
                    </a:lnTo>
                    <a:lnTo>
                      <a:pt x="242266" y="1640785"/>
                    </a:lnTo>
                    <a:lnTo>
                      <a:pt x="401292" y="1829628"/>
                    </a:lnTo>
                    <a:lnTo>
                      <a:pt x="590136" y="2038350"/>
                    </a:lnTo>
                    <a:lnTo>
                      <a:pt x="771525" y="2176463"/>
                    </a:lnTo>
                    <a:lnTo>
                      <a:pt x="976313" y="2295525"/>
                    </a:lnTo>
                    <a:lnTo>
                      <a:pt x="1176545" y="2396159"/>
                    </a:lnTo>
                    <a:lnTo>
                      <a:pt x="1496625" y="2506725"/>
                    </a:lnTo>
                    <a:lnTo>
                      <a:pt x="2396625" y="2506725"/>
                    </a:lnTo>
                    <a:lnTo>
                      <a:pt x="2518327" y="2455793"/>
                    </a:lnTo>
                    <a:lnTo>
                      <a:pt x="2597840" y="2396159"/>
                    </a:lnTo>
                    <a:lnTo>
                      <a:pt x="2643188" y="2309813"/>
                    </a:lnTo>
                    <a:lnTo>
                      <a:pt x="2671763" y="2224088"/>
                    </a:lnTo>
                    <a:lnTo>
                      <a:pt x="2671763" y="1190625"/>
                    </a:lnTo>
                    <a:lnTo>
                      <a:pt x="2478571" y="1114011"/>
                    </a:lnTo>
                    <a:lnTo>
                      <a:pt x="2259910" y="1014620"/>
                    </a:lnTo>
                    <a:lnTo>
                      <a:pt x="2021371" y="885411"/>
                    </a:lnTo>
                    <a:lnTo>
                      <a:pt x="1824038" y="723900"/>
                    </a:lnTo>
                    <a:lnTo>
                      <a:pt x="1653623" y="577298"/>
                    </a:lnTo>
                    <a:lnTo>
                      <a:pt x="1495425" y="390525"/>
                    </a:lnTo>
                    <a:lnTo>
                      <a:pt x="1385266" y="209550"/>
                    </a:lnTo>
                    <a:lnTo>
                      <a:pt x="1309688" y="0"/>
                    </a:lnTo>
                    <a:lnTo>
                      <a:pt x="223838" y="0"/>
                    </a:lnTo>
                    <a:lnTo>
                      <a:pt x="142875" y="40585"/>
                    </a:lnTo>
                    <a:lnTo>
                      <a:pt x="73301" y="100220"/>
                    </a:lnTo>
                    <a:lnTo>
                      <a:pt x="33545" y="159854"/>
                    </a:lnTo>
                    <a:lnTo>
                      <a:pt x="4763" y="247650"/>
                    </a:lnTo>
                    <a:lnTo>
                      <a:pt x="0" y="119062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0066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86" name="Group 647"/>
              <p:cNvGrpSpPr/>
              <p:nvPr/>
            </p:nvGrpSpPr>
            <p:grpSpPr>
              <a:xfrm rot="21304930">
                <a:off x="108915832" y="111571408"/>
                <a:ext cx="140335" cy="186690"/>
                <a:chOff x="108915832" y="111571408"/>
                <a:chExt cx="140335" cy="186690"/>
              </a:xfrm>
            </p:grpSpPr>
            <p:sp>
              <p:nvSpPr>
                <p:cNvPr id="30288" name="Oval 648"/>
                <p:cNvSpPr>
                  <a:spLocks noChangeArrowheads="1"/>
                </p:cNvSpPr>
                <p:nvPr/>
              </p:nvSpPr>
              <p:spPr>
                <a:xfrm>
                  <a:off x="108904408" y="111582200"/>
                  <a:ext cx="30480" cy="38735"/>
                </a:xfrm>
                <a:prstGeom prst="ellipse">
                  <a:avLst/>
                </a:prstGeom>
                <a:solidFill>
                  <a:srgbClr val="006600"/>
                </a:solidFill>
                <a:ln w="9525" algn="in">
                  <a:solidFill>
                    <a:srgbClr val="0066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89" name="Freeform 649"/>
                <p:cNvSpPr/>
                <p:nvPr/>
              </p:nvSpPr>
              <p:spPr>
                <a:xfrm>
                  <a:off x="108935520" y="111615856"/>
                  <a:ext cx="124460" cy="140335"/>
                </a:xfrm>
                <a:custGeom>
                  <a:avLst/>
                  <a:gdLst>
                    <a:gd name="T0" fmla="*/ 257175 w 1226344"/>
                    <a:gd name="T1" fmla="*/ 0 h 1079644"/>
                    <a:gd name="T2" fmla="*/ 0 w 1226344"/>
                    <a:gd name="T3" fmla="*/ 192882 h 1079644"/>
                    <a:gd name="T4" fmla="*/ 107156 w 1226344"/>
                    <a:gd name="T5" fmla="*/ 388144 h 1079644"/>
                    <a:gd name="T6" fmla="*/ 264319 w 1226344"/>
                    <a:gd name="T7" fmla="*/ 566738 h 1079644"/>
                    <a:gd name="T8" fmla="*/ 453900 w 1226344"/>
                    <a:gd name="T9" fmla="*/ 755644 h 1079644"/>
                    <a:gd name="T10" fmla="*/ 633900 w 1226344"/>
                    <a:gd name="T11" fmla="*/ 899644 h 1079644"/>
                    <a:gd name="T12" fmla="*/ 921900 w 1226344"/>
                    <a:gd name="T13" fmla="*/ 1079644 h 1079644"/>
                    <a:gd name="T14" fmla="*/ 975900 w 1226344"/>
                    <a:gd name="T15" fmla="*/ 1079644 h 1079644"/>
                    <a:gd name="T16" fmla="*/ 1004888 w 1226344"/>
                    <a:gd name="T17" fmla="*/ 1059657 h 1079644"/>
                    <a:gd name="T18" fmla="*/ 1011900 w 1226344"/>
                    <a:gd name="T19" fmla="*/ 1025644 h 1079644"/>
                    <a:gd name="T20" fmla="*/ 759900 w 1226344"/>
                    <a:gd name="T21" fmla="*/ 791644 h 1079644"/>
                    <a:gd name="T22" fmla="*/ 759900 w 1226344"/>
                    <a:gd name="T23" fmla="*/ 755644 h 1079644"/>
                    <a:gd name="T24" fmla="*/ 795900 w 1226344"/>
                    <a:gd name="T25" fmla="*/ 737644 h 1079644"/>
                    <a:gd name="T26" fmla="*/ 1173900 w 1226344"/>
                    <a:gd name="T27" fmla="*/ 827644 h 1079644"/>
                    <a:gd name="T28" fmla="*/ 1212056 w 1226344"/>
                    <a:gd name="T29" fmla="*/ 823913 h 1079644"/>
                    <a:gd name="T30" fmla="*/ 1226344 w 1226344"/>
                    <a:gd name="T31" fmla="*/ 781050 h 1079644"/>
                    <a:gd name="T32" fmla="*/ 1191900 w 1226344"/>
                    <a:gd name="T33" fmla="*/ 737644 h 1079644"/>
                    <a:gd name="T34" fmla="*/ 867900 w 1226344"/>
                    <a:gd name="T35" fmla="*/ 593644 h 1079644"/>
                    <a:gd name="T36" fmla="*/ 651900 w 1226344"/>
                    <a:gd name="T37" fmla="*/ 467644 h 1079644"/>
                    <a:gd name="T38" fmla="*/ 489900 w 1226344"/>
                    <a:gd name="T39" fmla="*/ 323644 h 1079644"/>
                    <a:gd name="T40" fmla="*/ 399900 w 1226344"/>
                    <a:gd name="T41" fmla="*/ 197644 h 1079644"/>
                    <a:gd name="T42" fmla="*/ 417900 w 1226344"/>
                    <a:gd name="T43" fmla="*/ 161644 h 1079644"/>
                    <a:gd name="T44" fmla="*/ 471900 w 1226344"/>
                    <a:gd name="T45" fmla="*/ 161644 h 1079644"/>
                    <a:gd name="T46" fmla="*/ 705900 w 1226344"/>
                    <a:gd name="T47" fmla="*/ 251644 h 1079644"/>
                    <a:gd name="T48" fmla="*/ 728663 w 1226344"/>
                    <a:gd name="T49" fmla="*/ 250032 h 1079644"/>
                    <a:gd name="T50" fmla="*/ 741900 w 1226344"/>
                    <a:gd name="T51" fmla="*/ 233644 h 1079644"/>
                    <a:gd name="T52" fmla="*/ 745331 w 1226344"/>
                    <a:gd name="T53" fmla="*/ 207169 h 1079644"/>
                    <a:gd name="T54" fmla="*/ 723900 w 1226344"/>
                    <a:gd name="T55" fmla="*/ 179644 h 1079644"/>
                    <a:gd name="T56" fmla="*/ 257175 w 1226344"/>
                    <a:gd name="T57" fmla="*/ 0 h 1079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26344" h="1079644">
                      <a:moveTo>
                        <a:pt x="257175" y="0"/>
                      </a:moveTo>
                      <a:lnTo>
                        <a:pt x="0" y="192882"/>
                      </a:lnTo>
                      <a:lnTo>
                        <a:pt x="107156" y="388144"/>
                      </a:lnTo>
                      <a:lnTo>
                        <a:pt x="264319" y="566738"/>
                      </a:lnTo>
                      <a:lnTo>
                        <a:pt x="453900" y="755644"/>
                      </a:lnTo>
                      <a:lnTo>
                        <a:pt x="633900" y="899644"/>
                      </a:lnTo>
                      <a:lnTo>
                        <a:pt x="921900" y="1079644"/>
                      </a:lnTo>
                      <a:lnTo>
                        <a:pt x="975900" y="1079644"/>
                      </a:lnTo>
                      <a:lnTo>
                        <a:pt x="1004888" y="1059657"/>
                      </a:lnTo>
                      <a:lnTo>
                        <a:pt x="1011900" y="1025644"/>
                      </a:lnTo>
                      <a:lnTo>
                        <a:pt x="759900" y="791644"/>
                      </a:lnTo>
                      <a:lnTo>
                        <a:pt x="759900" y="755644"/>
                      </a:lnTo>
                      <a:lnTo>
                        <a:pt x="795900" y="737644"/>
                      </a:lnTo>
                      <a:lnTo>
                        <a:pt x="1173900" y="827644"/>
                      </a:lnTo>
                      <a:lnTo>
                        <a:pt x="1212056" y="823913"/>
                      </a:lnTo>
                      <a:lnTo>
                        <a:pt x="1226344" y="781050"/>
                      </a:lnTo>
                      <a:lnTo>
                        <a:pt x="1191900" y="737644"/>
                      </a:lnTo>
                      <a:lnTo>
                        <a:pt x="867900" y="593644"/>
                      </a:lnTo>
                      <a:lnTo>
                        <a:pt x="651900" y="467644"/>
                      </a:lnTo>
                      <a:lnTo>
                        <a:pt x="489900" y="323644"/>
                      </a:lnTo>
                      <a:lnTo>
                        <a:pt x="399900" y="197644"/>
                      </a:lnTo>
                      <a:lnTo>
                        <a:pt x="417900" y="161644"/>
                      </a:lnTo>
                      <a:lnTo>
                        <a:pt x="471900" y="161644"/>
                      </a:lnTo>
                      <a:lnTo>
                        <a:pt x="705900" y="251644"/>
                      </a:lnTo>
                      <a:lnTo>
                        <a:pt x="728663" y="250032"/>
                      </a:lnTo>
                      <a:lnTo>
                        <a:pt x="741900" y="233644"/>
                      </a:lnTo>
                      <a:lnTo>
                        <a:pt x="745331" y="207169"/>
                      </a:lnTo>
                      <a:lnTo>
                        <a:pt x="723900" y="179644"/>
                      </a:lnTo>
                      <a:lnTo>
                        <a:pt x="257175" y="0"/>
                      </a:lnTo>
                    </a:path>
                  </a:pathLst>
                </a:custGeom>
                <a:solidFill>
                  <a:srgbClr val="006600"/>
                </a:solidFill>
                <a:ln w="9525" cap="flat" cmpd="sng" algn="ctr">
                  <a:solidFill>
                    <a:srgbClr val="006600"/>
                  </a:solidFill>
                  <a:prstDash val="solid"/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  <p:sp>
            <p:nvSpPr>
              <p:cNvPr id="30287" name="WordArt 650"/>
              <p:cNvSpPr>
                <a:spLocks noChangeArrowheads="1" noChangeShapeType="1"/>
              </p:cNvSpPr>
              <p:nvPr/>
            </p:nvSpPr>
            <p:spPr>
              <a:xfrm>
                <a:off x="109145704" y="111506000"/>
                <a:ext cx="68580" cy="271780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606" b="1" spc="5">
                    <a:solidFill>
                      <a:srgbClr val="006600"/>
                    </a:solidFill>
                    <a:latin typeface="돋움"/>
                    <a:ea typeface="돋움"/>
                  </a:rPr>
                  <a:t>구</a:t>
                </a:r>
              </a:p>
              <a:p>
                <a:pPr algn="ctr">
                  <a:buNone/>
                </a:pPr>
                <a:r>
                  <a:rPr lang="ko-KR" altLang="en-US" sz="1606" b="1" spc="5">
                    <a:solidFill>
                      <a:srgbClr val="006600"/>
                    </a:solidFill>
                    <a:latin typeface="돋움"/>
                    <a:ea typeface="돋움"/>
                  </a:rPr>
                  <a:t>조</a:t>
                </a:r>
              </a:p>
              <a:p>
                <a:pPr algn="ctr">
                  <a:buNone/>
                </a:pPr>
                <a:r>
                  <a:rPr lang="ko-KR" altLang="en-US" sz="1606" b="1" spc="5">
                    <a:solidFill>
                      <a:srgbClr val="006600"/>
                    </a:solidFill>
                    <a:latin typeface="돋움"/>
                    <a:ea typeface="돋움"/>
                  </a:rPr>
                  <a:t>대</a:t>
                </a:r>
                <a:endParaRPr lang="ko-KR" altLang="en-US" sz="3600" b="1" spc="5">
                  <a:solidFill>
                    <a:srgbClr val="006600"/>
                  </a:solidFill>
                  <a:latin typeface="돋움"/>
                  <a:ea typeface="돋움"/>
                </a:endParaRPr>
              </a:p>
            </p:txBody>
          </p:sp>
        </p:grpSp>
        <p:grpSp>
          <p:nvGrpSpPr>
            <p:cNvPr id="30107" name="Group 651"/>
            <p:cNvGrpSpPr/>
            <p:nvPr/>
          </p:nvGrpSpPr>
          <p:grpSpPr>
            <a:xfrm>
              <a:off x="114661952" y="111993048"/>
              <a:ext cx="327660" cy="294640"/>
              <a:chOff x="114661952" y="111993048"/>
              <a:chExt cx="327660" cy="294640"/>
            </a:xfrm>
          </p:grpSpPr>
          <p:sp>
            <p:nvSpPr>
              <p:cNvPr id="30278" name="AutoShape 652"/>
              <p:cNvSpPr>
                <a:spLocks noChangeArrowheads="1"/>
              </p:cNvSpPr>
              <p:nvPr/>
            </p:nvSpPr>
            <p:spPr>
              <a:xfrm>
                <a:off x="114661952" y="111993048"/>
                <a:ext cx="244475" cy="294640"/>
              </a:xfrm>
              <a:prstGeom prst="flowChartAlternateProcess">
                <a:avLst/>
              </a:prstGeom>
              <a:solidFill>
                <a:srgbClr val="006600"/>
              </a:solidFill>
              <a:ln w="25400" algn="in">
                <a:solidFill>
                  <a:srgbClr val="0066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79" name="Freeform 653"/>
              <p:cNvSpPr/>
              <p:nvPr/>
            </p:nvSpPr>
            <p:spPr>
              <a:xfrm>
                <a:off x="114663856" y="111996856"/>
                <a:ext cx="240665" cy="288925"/>
              </a:xfrm>
              <a:custGeom>
                <a:avLst/>
                <a:gdLst>
                  <a:gd name="T0" fmla="*/ 0 w 2671763"/>
                  <a:gd name="T1" fmla="*/ 1190625 h 2506725"/>
                  <a:gd name="T2" fmla="*/ 109538 w 2671763"/>
                  <a:gd name="T3" fmla="*/ 1428750 h 2506725"/>
                  <a:gd name="T4" fmla="*/ 242266 w 2671763"/>
                  <a:gd name="T5" fmla="*/ 1640785 h 2506725"/>
                  <a:gd name="T6" fmla="*/ 401292 w 2671763"/>
                  <a:gd name="T7" fmla="*/ 1829628 h 2506725"/>
                  <a:gd name="T8" fmla="*/ 590136 w 2671763"/>
                  <a:gd name="T9" fmla="*/ 2038350 h 2506725"/>
                  <a:gd name="T10" fmla="*/ 771525 w 2671763"/>
                  <a:gd name="T11" fmla="*/ 2176463 h 2506725"/>
                  <a:gd name="T12" fmla="*/ 976313 w 2671763"/>
                  <a:gd name="T13" fmla="*/ 2295525 h 2506725"/>
                  <a:gd name="T14" fmla="*/ 1176545 w 2671763"/>
                  <a:gd name="T15" fmla="*/ 2396159 h 2506725"/>
                  <a:gd name="T16" fmla="*/ 1496625 w 2671763"/>
                  <a:gd name="T17" fmla="*/ 2506725 h 2506725"/>
                  <a:gd name="T18" fmla="*/ 2396625 w 2671763"/>
                  <a:gd name="T19" fmla="*/ 2506725 h 2506725"/>
                  <a:gd name="T20" fmla="*/ 2518327 w 2671763"/>
                  <a:gd name="T21" fmla="*/ 2455793 h 2506725"/>
                  <a:gd name="T22" fmla="*/ 2597840 w 2671763"/>
                  <a:gd name="T23" fmla="*/ 2396159 h 2506725"/>
                  <a:gd name="T24" fmla="*/ 2643188 w 2671763"/>
                  <a:gd name="T25" fmla="*/ 2309813 h 2506725"/>
                  <a:gd name="T26" fmla="*/ 2671763 w 2671763"/>
                  <a:gd name="T27" fmla="*/ 2224088 h 2506725"/>
                  <a:gd name="T28" fmla="*/ 2671763 w 2671763"/>
                  <a:gd name="T29" fmla="*/ 1190625 h 2506725"/>
                  <a:gd name="T30" fmla="*/ 2478571 w 2671763"/>
                  <a:gd name="T31" fmla="*/ 1114011 h 2506725"/>
                  <a:gd name="T32" fmla="*/ 2259910 w 2671763"/>
                  <a:gd name="T33" fmla="*/ 1014620 h 2506725"/>
                  <a:gd name="T34" fmla="*/ 2021371 w 2671763"/>
                  <a:gd name="T35" fmla="*/ 885411 h 2506725"/>
                  <a:gd name="T36" fmla="*/ 1824038 w 2671763"/>
                  <a:gd name="T37" fmla="*/ 723900 h 2506725"/>
                  <a:gd name="T38" fmla="*/ 1653623 w 2671763"/>
                  <a:gd name="T39" fmla="*/ 577298 h 2506725"/>
                  <a:gd name="T40" fmla="*/ 1495425 w 2671763"/>
                  <a:gd name="T41" fmla="*/ 390525 h 2506725"/>
                  <a:gd name="T42" fmla="*/ 1385266 w 2671763"/>
                  <a:gd name="T43" fmla="*/ 209550 h 2506725"/>
                  <a:gd name="T44" fmla="*/ 1309688 w 2671763"/>
                  <a:gd name="T45" fmla="*/ 0 h 2506725"/>
                  <a:gd name="T46" fmla="*/ 223838 w 2671763"/>
                  <a:gd name="T47" fmla="*/ 0 h 2506725"/>
                  <a:gd name="T48" fmla="*/ 142875 w 2671763"/>
                  <a:gd name="T49" fmla="*/ 40585 h 2506725"/>
                  <a:gd name="T50" fmla="*/ 73301 w 2671763"/>
                  <a:gd name="T51" fmla="*/ 100220 h 2506725"/>
                  <a:gd name="T52" fmla="*/ 33545 w 2671763"/>
                  <a:gd name="T53" fmla="*/ 159854 h 2506725"/>
                  <a:gd name="T54" fmla="*/ 4763 w 2671763"/>
                  <a:gd name="T55" fmla="*/ 247650 h 2506725"/>
                  <a:gd name="T56" fmla="*/ 0 w 2671763"/>
                  <a:gd name="T57" fmla="*/ 1190625 h 2506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71763" h="2506725">
                    <a:moveTo>
                      <a:pt x="0" y="1190625"/>
                    </a:moveTo>
                    <a:lnTo>
                      <a:pt x="109538" y="1428750"/>
                    </a:lnTo>
                    <a:lnTo>
                      <a:pt x="242266" y="1640785"/>
                    </a:lnTo>
                    <a:lnTo>
                      <a:pt x="401292" y="1829628"/>
                    </a:lnTo>
                    <a:lnTo>
                      <a:pt x="590136" y="2038350"/>
                    </a:lnTo>
                    <a:lnTo>
                      <a:pt x="771525" y="2176463"/>
                    </a:lnTo>
                    <a:lnTo>
                      <a:pt x="976313" y="2295525"/>
                    </a:lnTo>
                    <a:lnTo>
                      <a:pt x="1176545" y="2396159"/>
                    </a:lnTo>
                    <a:lnTo>
                      <a:pt x="1496625" y="2506725"/>
                    </a:lnTo>
                    <a:lnTo>
                      <a:pt x="2396625" y="2506725"/>
                    </a:lnTo>
                    <a:lnTo>
                      <a:pt x="2518327" y="2455793"/>
                    </a:lnTo>
                    <a:lnTo>
                      <a:pt x="2597840" y="2396159"/>
                    </a:lnTo>
                    <a:lnTo>
                      <a:pt x="2643188" y="2309813"/>
                    </a:lnTo>
                    <a:lnTo>
                      <a:pt x="2671763" y="2224088"/>
                    </a:lnTo>
                    <a:lnTo>
                      <a:pt x="2671763" y="1190625"/>
                    </a:lnTo>
                    <a:lnTo>
                      <a:pt x="2478571" y="1114011"/>
                    </a:lnTo>
                    <a:lnTo>
                      <a:pt x="2259910" y="1014620"/>
                    </a:lnTo>
                    <a:lnTo>
                      <a:pt x="2021371" y="885411"/>
                    </a:lnTo>
                    <a:lnTo>
                      <a:pt x="1824038" y="723900"/>
                    </a:lnTo>
                    <a:lnTo>
                      <a:pt x="1653623" y="577298"/>
                    </a:lnTo>
                    <a:lnTo>
                      <a:pt x="1495425" y="390525"/>
                    </a:lnTo>
                    <a:lnTo>
                      <a:pt x="1385266" y="209550"/>
                    </a:lnTo>
                    <a:lnTo>
                      <a:pt x="1309688" y="0"/>
                    </a:lnTo>
                    <a:lnTo>
                      <a:pt x="223838" y="0"/>
                    </a:lnTo>
                    <a:lnTo>
                      <a:pt x="142875" y="40585"/>
                    </a:lnTo>
                    <a:lnTo>
                      <a:pt x="73301" y="100220"/>
                    </a:lnTo>
                    <a:lnTo>
                      <a:pt x="33545" y="159854"/>
                    </a:lnTo>
                    <a:lnTo>
                      <a:pt x="4763" y="247650"/>
                    </a:lnTo>
                    <a:lnTo>
                      <a:pt x="0" y="1190625"/>
                    </a:lnTo>
                  </a:path>
                </a:pathLst>
              </a:custGeom>
              <a:solidFill>
                <a:srgbClr val="FFFFFF"/>
              </a:solidFill>
              <a:ln w="38100" cap="flat" cmpd="sng" algn="ctr">
                <a:solidFill>
                  <a:srgbClr val="0066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80" name="Group 654"/>
              <p:cNvGrpSpPr/>
              <p:nvPr/>
            </p:nvGrpSpPr>
            <p:grpSpPr>
              <a:xfrm rot="21304930">
                <a:off x="114691160" y="112073688"/>
                <a:ext cx="140335" cy="186690"/>
                <a:chOff x="114691160" y="112073688"/>
                <a:chExt cx="140335" cy="186690"/>
              </a:xfrm>
            </p:grpSpPr>
            <p:sp>
              <p:nvSpPr>
                <p:cNvPr id="30282" name="Oval 655"/>
                <p:cNvSpPr>
                  <a:spLocks noChangeArrowheads="1"/>
                </p:cNvSpPr>
                <p:nvPr/>
              </p:nvSpPr>
              <p:spPr>
                <a:xfrm>
                  <a:off x="114679728" y="112084488"/>
                  <a:ext cx="30480" cy="38735"/>
                </a:xfrm>
                <a:prstGeom prst="ellipse">
                  <a:avLst/>
                </a:prstGeom>
                <a:solidFill>
                  <a:srgbClr val="006600"/>
                </a:solidFill>
                <a:ln w="9525" algn="in">
                  <a:solidFill>
                    <a:srgbClr val="0066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83" name="Freeform 656"/>
                <p:cNvSpPr/>
                <p:nvPr/>
              </p:nvSpPr>
              <p:spPr>
                <a:xfrm>
                  <a:off x="114710848" y="112118776"/>
                  <a:ext cx="124460" cy="140335"/>
                </a:xfrm>
                <a:custGeom>
                  <a:avLst/>
                  <a:gdLst>
                    <a:gd name="T0" fmla="*/ 257175 w 1226344"/>
                    <a:gd name="T1" fmla="*/ 0 h 1079644"/>
                    <a:gd name="T2" fmla="*/ 0 w 1226344"/>
                    <a:gd name="T3" fmla="*/ 192882 h 1079644"/>
                    <a:gd name="T4" fmla="*/ 107156 w 1226344"/>
                    <a:gd name="T5" fmla="*/ 388144 h 1079644"/>
                    <a:gd name="T6" fmla="*/ 264319 w 1226344"/>
                    <a:gd name="T7" fmla="*/ 566738 h 1079644"/>
                    <a:gd name="T8" fmla="*/ 453900 w 1226344"/>
                    <a:gd name="T9" fmla="*/ 755644 h 1079644"/>
                    <a:gd name="T10" fmla="*/ 633900 w 1226344"/>
                    <a:gd name="T11" fmla="*/ 899644 h 1079644"/>
                    <a:gd name="T12" fmla="*/ 921900 w 1226344"/>
                    <a:gd name="T13" fmla="*/ 1079644 h 1079644"/>
                    <a:gd name="T14" fmla="*/ 975900 w 1226344"/>
                    <a:gd name="T15" fmla="*/ 1079644 h 1079644"/>
                    <a:gd name="T16" fmla="*/ 1004888 w 1226344"/>
                    <a:gd name="T17" fmla="*/ 1059657 h 1079644"/>
                    <a:gd name="T18" fmla="*/ 1011900 w 1226344"/>
                    <a:gd name="T19" fmla="*/ 1025644 h 1079644"/>
                    <a:gd name="T20" fmla="*/ 759900 w 1226344"/>
                    <a:gd name="T21" fmla="*/ 791644 h 1079644"/>
                    <a:gd name="T22" fmla="*/ 759900 w 1226344"/>
                    <a:gd name="T23" fmla="*/ 755644 h 1079644"/>
                    <a:gd name="T24" fmla="*/ 795900 w 1226344"/>
                    <a:gd name="T25" fmla="*/ 737644 h 1079644"/>
                    <a:gd name="T26" fmla="*/ 1173900 w 1226344"/>
                    <a:gd name="T27" fmla="*/ 827644 h 1079644"/>
                    <a:gd name="T28" fmla="*/ 1212056 w 1226344"/>
                    <a:gd name="T29" fmla="*/ 823913 h 1079644"/>
                    <a:gd name="T30" fmla="*/ 1226344 w 1226344"/>
                    <a:gd name="T31" fmla="*/ 781050 h 1079644"/>
                    <a:gd name="T32" fmla="*/ 1191900 w 1226344"/>
                    <a:gd name="T33" fmla="*/ 737644 h 1079644"/>
                    <a:gd name="T34" fmla="*/ 867900 w 1226344"/>
                    <a:gd name="T35" fmla="*/ 593644 h 1079644"/>
                    <a:gd name="T36" fmla="*/ 651900 w 1226344"/>
                    <a:gd name="T37" fmla="*/ 467644 h 1079644"/>
                    <a:gd name="T38" fmla="*/ 489900 w 1226344"/>
                    <a:gd name="T39" fmla="*/ 323644 h 1079644"/>
                    <a:gd name="T40" fmla="*/ 399900 w 1226344"/>
                    <a:gd name="T41" fmla="*/ 197644 h 1079644"/>
                    <a:gd name="T42" fmla="*/ 417900 w 1226344"/>
                    <a:gd name="T43" fmla="*/ 161644 h 1079644"/>
                    <a:gd name="T44" fmla="*/ 471900 w 1226344"/>
                    <a:gd name="T45" fmla="*/ 161644 h 1079644"/>
                    <a:gd name="T46" fmla="*/ 705900 w 1226344"/>
                    <a:gd name="T47" fmla="*/ 251644 h 1079644"/>
                    <a:gd name="T48" fmla="*/ 728663 w 1226344"/>
                    <a:gd name="T49" fmla="*/ 250032 h 1079644"/>
                    <a:gd name="T50" fmla="*/ 741900 w 1226344"/>
                    <a:gd name="T51" fmla="*/ 233644 h 1079644"/>
                    <a:gd name="T52" fmla="*/ 745331 w 1226344"/>
                    <a:gd name="T53" fmla="*/ 207169 h 1079644"/>
                    <a:gd name="T54" fmla="*/ 723900 w 1226344"/>
                    <a:gd name="T55" fmla="*/ 179644 h 1079644"/>
                    <a:gd name="T56" fmla="*/ 257175 w 1226344"/>
                    <a:gd name="T57" fmla="*/ 0 h 1079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26344" h="1079644">
                      <a:moveTo>
                        <a:pt x="257175" y="0"/>
                      </a:moveTo>
                      <a:lnTo>
                        <a:pt x="0" y="192882"/>
                      </a:lnTo>
                      <a:lnTo>
                        <a:pt x="107156" y="388144"/>
                      </a:lnTo>
                      <a:lnTo>
                        <a:pt x="264319" y="566738"/>
                      </a:lnTo>
                      <a:lnTo>
                        <a:pt x="453900" y="755644"/>
                      </a:lnTo>
                      <a:lnTo>
                        <a:pt x="633900" y="899644"/>
                      </a:lnTo>
                      <a:lnTo>
                        <a:pt x="921900" y="1079644"/>
                      </a:lnTo>
                      <a:lnTo>
                        <a:pt x="975900" y="1079644"/>
                      </a:lnTo>
                      <a:lnTo>
                        <a:pt x="1004888" y="1059657"/>
                      </a:lnTo>
                      <a:lnTo>
                        <a:pt x="1011900" y="1025644"/>
                      </a:lnTo>
                      <a:lnTo>
                        <a:pt x="759900" y="791644"/>
                      </a:lnTo>
                      <a:lnTo>
                        <a:pt x="759900" y="755644"/>
                      </a:lnTo>
                      <a:lnTo>
                        <a:pt x="795900" y="737644"/>
                      </a:lnTo>
                      <a:lnTo>
                        <a:pt x="1173900" y="827644"/>
                      </a:lnTo>
                      <a:lnTo>
                        <a:pt x="1212056" y="823913"/>
                      </a:lnTo>
                      <a:lnTo>
                        <a:pt x="1226344" y="781050"/>
                      </a:lnTo>
                      <a:lnTo>
                        <a:pt x="1191900" y="737644"/>
                      </a:lnTo>
                      <a:lnTo>
                        <a:pt x="867900" y="593644"/>
                      </a:lnTo>
                      <a:lnTo>
                        <a:pt x="651900" y="467644"/>
                      </a:lnTo>
                      <a:lnTo>
                        <a:pt x="489900" y="323644"/>
                      </a:lnTo>
                      <a:lnTo>
                        <a:pt x="399900" y="197644"/>
                      </a:lnTo>
                      <a:lnTo>
                        <a:pt x="417900" y="161644"/>
                      </a:lnTo>
                      <a:lnTo>
                        <a:pt x="471900" y="161644"/>
                      </a:lnTo>
                      <a:lnTo>
                        <a:pt x="705900" y="251644"/>
                      </a:lnTo>
                      <a:lnTo>
                        <a:pt x="728663" y="250032"/>
                      </a:lnTo>
                      <a:lnTo>
                        <a:pt x="741900" y="233644"/>
                      </a:lnTo>
                      <a:lnTo>
                        <a:pt x="745331" y="207169"/>
                      </a:lnTo>
                      <a:lnTo>
                        <a:pt x="723900" y="179644"/>
                      </a:lnTo>
                      <a:lnTo>
                        <a:pt x="257175" y="0"/>
                      </a:lnTo>
                    </a:path>
                  </a:pathLst>
                </a:custGeom>
                <a:solidFill>
                  <a:srgbClr val="006600"/>
                </a:solidFill>
                <a:ln w="9525" cap="flat" cmpd="sng" algn="ctr">
                  <a:solidFill>
                    <a:srgbClr val="006600"/>
                  </a:solidFill>
                  <a:prstDash val="solid"/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  <p:sp>
            <p:nvSpPr>
              <p:cNvPr id="30281" name="WordArt 657"/>
              <p:cNvSpPr>
                <a:spLocks noChangeArrowheads="1" noChangeShapeType="1"/>
              </p:cNvSpPr>
              <p:nvPr/>
            </p:nvSpPr>
            <p:spPr>
              <a:xfrm>
                <a:off x="114921032" y="112008920"/>
                <a:ext cx="68580" cy="271780"/>
              </a:xfrm>
              <a:prstGeom prst="rect">
                <a:avLst/>
              </a:prstGeom>
            </p:spPr>
            <p:txBody>
              <a:bodyPr wrap="none"/>
              <a:lstStyle/>
              <a:p>
                <a:pPr algn="ctr">
                  <a:buNone/>
                </a:pPr>
                <a:r>
                  <a:rPr lang="ko-KR" altLang="en-US" sz="1606" b="1" spc="5">
                    <a:solidFill>
                      <a:srgbClr val="006600"/>
                    </a:solidFill>
                    <a:latin typeface="돋움"/>
                    <a:ea typeface="돋움"/>
                  </a:rPr>
                  <a:t>구</a:t>
                </a:r>
              </a:p>
              <a:p>
                <a:pPr algn="ctr">
                  <a:buNone/>
                </a:pPr>
                <a:r>
                  <a:rPr lang="ko-KR" altLang="en-US" sz="1606" b="1" spc="5">
                    <a:solidFill>
                      <a:srgbClr val="006600"/>
                    </a:solidFill>
                    <a:latin typeface="돋움"/>
                    <a:ea typeface="돋움"/>
                  </a:rPr>
                  <a:t>조</a:t>
                </a:r>
              </a:p>
              <a:p>
                <a:pPr algn="ctr">
                  <a:buNone/>
                </a:pPr>
                <a:r>
                  <a:rPr lang="ko-KR" altLang="en-US" sz="1606" b="1" spc="5">
                    <a:solidFill>
                      <a:srgbClr val="006600"/>
                    </a:solidFill>
                    <a:latin typeface="돋움"/>
                    <a:ea typeface="돋움"/>
                  </a:rPr>
                  <a:t>대</a:t>
                </a:r>
                <a:endParaRPr lang="ko-KR" altLang="en-US" sz="3600" b="1" spc="5">
                  <a:solidFill>
                    <a:srgbClr val="006600"/>
                  </a:solidFill>
                  <a:latin typeface="돋움"/>
                  <a:ea typeface="돋움"/>
                </a:endParaRPr>
              </a:p>
            </p:txBody>
          </p:sp>
        </p:grpSp>
        <p:grpSp>
          <p:nvGrpSpPr>
            <p:cNvPr id="30108" name="Group 658"/>
            <p:cNvGrpSpPr/>
            <p:nvPr/>
          </p:nvGrpSpPr>
          <p:grpSpPr>
            <a:xfrm>
              <a:off x="108956472" y="110119160"/>
              <a:ext cx="187325" cy="434340"/>
              <a:chOff x="108956472" y="110119160"/>
              <a:chExt cx="187325" cy="434340"/>
            </a:xfrm>
          </p:grpSpPr>
          <p:sp>
            <p:nvSpPr>
              <p:cNvPr id="30271" name="Freeform 659"/>
              <p:cNvSpPr/>
              <p:nvPr/>
            </p:nvSpPr>
            <p:spPr>
              <a:xfrm>
                <a:off x="108956472" y="110119160"/>
                <a:ext cx="187325" cy="434340"/>
              </a:xfrm>
              <a:custGeom>
                <a:avLst/>
                <a:gdLst>
                  <a:gd name="T0" fmla="*/ 0 w 1764000"/>
                  <a:gd name="T1" fmla="*/ 0 h 4186875"/>
                  <a:gd name="T2" fmla="*/ 1368000 w 1764000"/>
                  <a:gd name="T3" fmla="*/ 0 h 4186875"/>
                  <a:gd name="T4" fmla="*/ 1764000 w 1764000"/>
                  <a:gd name="T5" fmla="*/ 0 h 4186875"/>
                  <a:gd name="T6" fmla="*/ 1764000 w 1764000"/>
                  <a:gd name="T7" fmla="*/ 4032000 h 4186875"/>
                  <a:gd name="T8" fmla="*/ 1419113 w 1764000"/>
                  <a:gd name="T9" fmla="*/ 4186875 h 4186875"/>
                  <a:gd name="T10" fmla="*/ 0 w 1764000"/>
                  <a:gd name="T11" fmla="*/ 3204000 h 4186875"/>
                  <a:gd name="T12" fmla="*/ 0 w 1764000"/>
                  <a:gd name="T13" fmla="*/ 0 h 4186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4000" h="4186875">
                    <a:moveTo>
                      <a:pt x="0" y="0"/>
                    </a:moveTo>
                    <a:lnTo>
                      <a:pt x="1368000" y="0"/>
                    </a:lnTo>
                    <a:lnTo>
                      <a:pt x="1764000" y="0"/>
                    </a:lnTo>
                    <a:lnTo>
                      <a:pt x="1764000" y="4032000"/>
                    </a:lnTo>
                    <a:lnTo>
                      <a:pt x="1419113" y="4186875"/>
                    </a:lnTo>
                    <a:lnTo>
                      <a:pt x="0" y="3204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CC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72" name="Freeform 660"/>
              <p:cNvSpPr/>
              <p:nvPr/>
            </p:nvSpPr>
            <p:spPr>
              <a:xfrm>
                <a:off x="108967904" y="110134400"/>
                <a:ext cx="130175" cy="384175"/>
              </a:xfrm>
              <a:custGeom>
                <a:avLst/>
                <a:gdLst>
                  <a:gd name="T0" fmla="*/ 0 w 1224000"/>
                  <a:gd name="T1" fmla="*/ 0 h 3708000"/>
                  <a:gd name="T2" fmla="*/ 1224000 w 1224000"/>
                  <a:gd name="T3" fmla="*/ 0 h 3708000"/>
                  <a:gd name="T4" fmla="*/ 1224000 w 1224000"/>
                  <a:gd name="T5" fmla="*/ 3708000 h 3708000"/>
                  <a:gd name="T6" fmla="*/ 0 w 1224000"/>
                  <a:gd name="T7" fmla="*/ 2952000 h 3708000"/>
                  <a:gd name="T8" fmla="*/ 0 w 1224000"/>
                  <a:gd name="T9" fmla="*/ 0 h 37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4000" h="3708000">
                    <a:moveTo>
                      <a:pt x="0" y="0"/>
                    </a:moveTo>
                    <a:lnTo>
                      <a:pt x="1224000" y="0"/>
                    </a:lnTo>
                    <a:lnTo>
                      <a:pt x="1224000" y="3708000"/>
                    </a:lnTo>
                    <a:lnTo>
                      <a:pt x="0" y="2952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333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73" name="Freeform 661"/>
              <p:cNvSpPr/>
              <p:nvPr/>
            </p:nvSpPr>
            <p:spPr>
              <a:xfrm>
                <a:off x="109109512" y="110126784"/>
                <a:ext cx="26670" cy="415925"/>
              </a:xfrm>
              <a:custGeom>
                <a:avLst/>
                <a:gdLst>
                  <a:gd name="T0" fmla="*/ 0 w 249075"/>
                  <a:gd name="T1" fmla="*/ 4838 h 4010100"/>
                  <a:gd name="T2" fmla="*/ 249075 w 249075"/>
                  <a:gd name="T3" fmla="*/ 0 h 4010100"/>
                  <a:gd name="T4" fmla="*/ 249075 w 249075"/>
                  <a:gd name="T5" fmla="*/ 3924000 h 4010100"/>
                  <a:gd name="T6" fmla="*/ 0 w 249075"/>
                  <a:gd name="T7" fmla="*/ 4010100 h 4010100"/>
                  <a:gd name="T8" fmla="*/ 0 w 249075"/>
                  <a:gd name="T9" fmla="*/ 4838 h 4010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075" h="4010100">
                    <a:moveTo>
                      <a:pt x="0" y="4838"/>
                    </a:moveTo>
                    <a:lnTo>
                      <a:pt x="249075" y="0"/>
                    </a:lnTo>
                    <a:lnTo>
                      <a:pt x="249075" y="3924000"/>
                    </a:lnTo>
                    <a:lnTo>
                      <a:pt x="0" y="4010100"/>
                    </a:lnTo>
                    <a:lnTo>
                      <a:pt x="0" y="4838"/>
                    </a:lnTo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74" name="Freeform 662"/>
              <p:cNvSpPr/>
              <p:nvPr/>
            </p:nvSpPr>
            <p:spPr>
              <a:xfrm>
                <a:off x="108983144" y="110145192"/>
                <a:ext cx="114300" cy="351155"/>
              </a:xfrm>
              <a:custGeom>
                <a:avLst/>
                <a:gdLst>
                  <a:gd name="T0" fmla="*/ 0 w 1080000"/>
                  <a:gd name="T1" fmla="*/ 0 h 3384000"/>
                  <a:gd name="T2" fmla="*/ 1080000 w 1080000"/>
                  <a:gd name="T3" fmla="*/ 0 h 3384000"/>
                  <a:gd name="T4" fmla="*/ 1080000 w 1080000"/>
                  <a:gd name="T5" fmla="*/ 3384000 h 3384000"/>
                  <a:gd name="T6" fmla="*/ 0 w 1080000"/>
                  <a:gd name="T7" fmla="*/ 2736000 h 3384000"/>
                  <a:gd name="T8" fmla="*/ 0 w 1080000"/>
                  <a:gd name="T9" fmla="*/ 0 h 33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0000" h="3384000">
                    <a:moveTo>
                      <a:pt x="0" y="0"/>
                    </a:moveTo>
                    <a:lnTo>
                      <a:pt x="1080000" y="0"/>
                    </a:lnTo>
                    <a:lnTo>
                      <a:pt x="1080000" y="3384000"/>
                    </a:lnTo>
                    <a:lnTo>
                      <a:pt x="0" y="2736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75" name="Group 663"/>
              <p:cNvGrpSpPr/>
              <p:nvPr/>
            </p:nvGrpSpPr>
            <p:grpSpPr>
              <a:xfrm>
                <a:off x="108999656" y="110157264"/>
                <a:ext cx="81915" cy="281305"/>
                <a:chOff x="108999656" y="110157264"/>
                <a:chExt cx="81915" cy="281305"/>
              </a:xfrm>
            </p:grpSpPr>
            <p:sp>
              <p:nvSpPr>
                <p:cNvPr id="30276" name="WordArt 664"/>
                <p:cNvSpPr>
                  <a:spLocks noChangeArrowheads="1" noChangeShapeType="1"/>
                </p:cNvSpPr>
                <p:nvPr/>
              </p:nvSpPr>
              <p:spPr>
                <a:xfrm>
                  <a:off x="108999656" y="110157264"/>
                  <a:ext cx="72390" cy="17907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배</a:t>
                  </a:r>
                </a:p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연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0277" name="WordArt 665"/>
                <p:cNvSpPr>
                  <a:spLocks noChangeArrowheads="1" noChangeShapeType="1"/>
                </p:cNvSpPr>
                <p:nvPr/>
              </p:nvSpPr>
              <p:spPr>
                <a:xfrm>
                  <a:off x="108999656" y="110364904"/>
                  <a:ext cx="81915" cy="74295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790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창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30109" name="Group 666"/>
            <p:cNvGrpSpPr/>
            <p:nvPr/>
          </p:nvGrpSpPr>
          <p:grpSpPr>
            <a:xfrm>
              <a:off x="111107856" y="111352968"/>
              <a:ext cx="210185" cy="287655"/>
              <a:chOff x="111107856" y="111352968"/>
              <a:chExt cx="210185" cy="287655"/>
            </a:xfrm>
          </p:grpSpPr>
          <p:sp>
            <p:nvSpPr>
              <p:cNvPr id="30256" name="Rectangle 667"/>
              <p:cNvSpPr>
                <a:spLocks noChangeArrowheads="1"/>
              </p:cNvSpPr>
              <p:nvPr/>
            </p:nvSpPr>
            <p:spPr>
              <a:xfrm>
                <a:off x="111107856" y="111352968"/>
                <a:ext cx="210185" cy="287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57" name="Rectangle 668"/>
              <p:cNvSpPr>
                <a:spLocks noChangeArrowheads="1"/>
              </p:cNvSpPr>
              <p:nvPr/>
            </p:nvSpPr>
            <p:spPr>
              <a:xfrm>
                <a:off x="111117376" y="111359952"/>
                <a:ext cx="187960" cy="4826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58" name="Group 669"/>
              <p:cNvGrpSpPr/>
              <p:nvPr/>
            </p:nvGrpSpPr>
            <p:grpSpPr>
              <a:xfrm>
                <a:off x="111149128" y="111365664"/>
                <a:ext cx="43180" cy="38100"/>
                <a:chOff x="111149128" y="111365664"/>
                <a:chExt cx="43180" cy="38100"/>
              </a:xfrm>
            </p:grpSpPr>
            <p:sp>
              <p:nvSpPr>
                <p:cNvPr id="30268" name="Oval 670"/>
                <p:cNvSpPr>
                  <a:spLocks noChangeArrowheads="1"/>
                </p:cNvSpPr>
                <p:nvPr/>
              </p:nvSpPr>
              <p:spPr>
                <a:xfrm>
                  <a:off x="111149128" y="111365664"/>
                  <a:ext cx="43180" cy="38100"/>
                </a:xfrm>
                <a:prstGeom prst="ellipse">
                  <a:avLst/>
                </a:prstGeom>
                <a:solidFill>
                  <a:srgbClr val="FF3300"/>
                </a:solidFill>
                <a:ln w="9525" algn="in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69" name="Rectangle 671"/>
                <p:cNvSpPr>
                  <a:spLocks noChangeArrowheads="1"/>
                </p:cNvSpPr>
                <p:nvPr/>
              </p:nvSpPr>
              <p:spPr>
                <a:xfrm>
                  <a:off x="111157384" y="111372648"/>
                  <a:ext cx="25400" cy="10160"/>
                </a:xfrm>
                <a:prstGeom prst="rect">
                  <a:avLst/>
                </a:prstGeom>
                <a:solidFill>
                  <a:srgbClr val="FFFFFF"/>
                </a:solidFill>
                <a:ln w="9525" algn="in">
                  <a:solidFill>
                    <a:srgbClr val="FFFFFF"/>
                  </a:solidFill>
                  <a:miter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70" name="Oval 672"/>
                <p:cNvSpPr>
                  <a:spLocks noChangeArrowheads="1"/>
                </p:cNvSpPr>
                <p:nvPr/>
              </p:nvSpPr>
              <p:spPr>
                <a:xfrm>
                  <a:off x="111163736" y="111388528"/>
                  <a:ext cx="14605" cy="12700"/>
                </a:xfrm>
                <a:prstGeom prst="ellipse">
                  <a:avLst/>
                </a:prstGeom>
                <a:solidFill>
                  <a:srgbClr val="FFFFFF"/>
                </a:solidFill>
                <a:ln w="9525" algn="in">
                  <a:solidFill>
                    <a:srgbClr val="FFFFFF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  <p:sp>
            <p:nvSpPr>
              <p:cNvPr id="30259" name="Rectangle 673"/>
              <p:cNvSpPr>
                <a:spLocks noChangeArrowheads="1"/>
              </p:cNvSpPr>
              <p:nvPr/>
            </p:nvSpPr>
            <p:spPr>
              <a:xfrm>
                <a:off x="111130080" y="111368840"/>
                <a:ext cx="9525" cy="3111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6633CC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60" name="Oval 674"/>
              <p:cNvSpPr>
                <a:spLocks noChangeArrowheads="1"/>
              </p:cNvSpPr>
              <p:nvPr/>
            </p:nvSpPr>
            <p:spPr>
              <a:xfrm>
                <a:off x="111213264" y="111364392"/>
                <a:ext cx="34925" cy="28575"/>
              </a:xfrm>
              <a:prstGeom prst="ellipse">
                <a:avLst/>
              </a:prstGeom>
              <a:solidFill>
                <a:srgbClr val="FF99FF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61" name="Oval 675"/>
              <p:cNvSpPr>
                <a:spLocks noChangeArrowheads="1"/>
              </p:cNvSpPr>
              <p:nvPr/>
            </p:nvSpPr>
            <p:spPr>
              <a:xfrm>
                <a:off x="111219616" y="111368840"/>
                <a:ext cx="22225" cy="19685"/>
              </a:xfrm>
              <a:prstGeom prst="ellipse">
                <a:avLst/>
              </a:prstGeom>
              <a:solidFill>
                <a:srgbClr val="CC3300"/>
              </a:solidFill>
              <a:ln w="9525" algn="in">
                <a:solidFill>
                  <a:srgbClr val="FFFFFF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62" name="Oval 676"/>
              <p:cNvSpPr>
                <a:spLocks noChangeArrowheads="1"/>
              </p:cNvSpPr>
              <p:nvPr/>
            </p:nvSpPr>
            <p:spPr>
              <a:xfrm>
                <a:off x="111227232" y="111396784"/>
                <a:ext cx="8255" cy="6985"/>
              </a:xfrm>
              <a:prstGeom prst="ellipse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63" name="Rectangle 677"/>
              <p:cNvSpPr>
                <a:spLocks noChangeArrowheads="1"/>
              </p:cNvSpPr>
              <p:nvPr/>
            </p:nvSpPr>
            <p:spPr>
              <a:xfrm>
                <a:off x="111131984" y="111493296"/>
                <a:ext cx="9525" cy="6540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6633CC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64" name="Rectangle 678"/>
              <p:cNvSpPr>
                <a:spLocks noChangeArrowheads="1"/>
              </p:cNvSpPr>
              <p:nvPr/>
            </p:nvSpPr>
            <p:spPr>
              <a:xfrm>
                <a:off x="111117376" y="111417104"/>
                <a:ext cx="187960" cy="215265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65" name="Group 679"/>
              <p:cNvGrpSpPr/>
              <p:nvPr/>
            </p:nvGrpSpPr>
            <p:grpSpPr>
              <a:xfrm>
                <a:off x="111164368" y="111428528"/>
                <a:ext cx="107315" cy="191770"/>
                <a:chOff x="111164368" y="111428528"/>
                <a:chExt cx="107315" cy="191770"/>
              </a:xfrm>
            </p:grpSpPr>
            <p:sp>
              <p:nvSpPr>
                <p:cNvPr id="30266" name="WordArt 680"/>
                <p:cNvSpPr>
                  <a:spLocks noChangeArrowheads="1" noChangeShapeType="1"/>
                </p:cNvSpPr>
                <p:nvPr/>
              </p:nvSpPr>
              <p:spPr>
                <a:xfrm>
                  <a:off x="111164368" y="111428528"/>
                  <a:ext cx="107315" cy="12192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5452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소</a:t>
                  </a:r>
                </a:p>
                <a:p>
                  <a:pPr algn="ctr">
                    <a:buNone/>
                  </a:pPr>
                  <a:r>
                    <a:rPr lang="ko-KR" altLang="en-US" sz="5452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화</a:t>
                  </a:r>
                  <a:endParaRPr lang="ko-KR" altLang="en-US" sz="3600" b="1" spc="5">
                    <a:solidFill>
                      <a:srgbClr val="FF33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0267" name="WordArt 681"/>
                <p:cNvSpPr>
                  <a:spLocks noChangeArrowheads="1" noChangeShapeType="1"/>
                </p:cNvSpPr>
                <p:nvPr/>
              </p:nvSpPr>
              <p:spPr>
                <a:xfrm>
                  <a:off x="111164368" y="111570136"/>
                  <a:ext cx="102235" cy="50165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4500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전</a:t>
                  </a:r>
                  <a:endParaRPr lang="ko-KR" altLang="en-US" sz="3600" b="1" spc="5">
                    <a:solidFill>
                      <a:srgbClr val="FF33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30110" name="Group 682"/>
            <p:cNvGrpSpPr/>
            <p:nvPr/>
          </p:nvGrpSpPr>
          <p:grpSpPr>
            <a:xfrm>
              <a:off x="112417224" y="111352968"/>
              <a:ext cx="210185" cy="287655"/>
              <a:chOff x="112417224" y="111352968"/>
              <a:chExt cx="210185" cy="287655"/>
            </a:xfrm>
          </p:grpSpPr>
          <p:sp>
            <p:nvSpPr>
              <p:cNvPr id="30241" name="Rectangle 683"/>
              <p:cNvSpPr>
                <a:spLocks noChangeArrowheads="1"/>
              </p:cNvSpPr>
              <p:nvPr/>
            </p:nvSpPr>
            <p:spPr>
              <a:xfrm>
                <a:off x="112417224" y="111352968"/>
                <a:ext cx="210185" cy="287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42" name="Rectangle 684"/>
              <p:cNvSpPr>
                <a:spLocks noChangeArrowheads="1"/>
              </p:cNvSpPr>
              <p:nvPr/>
            </p:nvSpPr>
            <p:spPr>
              <a:xfrm>
                <a:off x="112426752" y="111359952"/>
                <a:ext cx="187960" cy="4826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43" name="Group 685"/>
              <p:cNvGrpSpPr/>
              <p:nvPr/>
            </p:nvGrpSpPr>
            <p:grpSpPr>
              <a:xfrm>
                <a:off x="112459136" y="111365664"/>
                <a:ext cx="43180" cy="38100"/>
                <a:chOff x="112459136" y="111365664"/>
                <a:chExt cx="43180" cy="38100"/>
              </a:xfrm>
            </p:grpSpPr>
            <p:sp>
              <p:nvSpPr>
                <p:cNvPr id="30253" name="Oval 686"/>
                <p:cNvSpPr>
                  <a:spLocks noChangeArrowheads="1"/>
                </p:cNvSpPr>
                <p:nvPr/>
              </p:nvSpPr>
              <p:spPr>
                <a:xfrm>
                  <a:off x="112459136" y="111365664"/>
                  <a:ext cx="43180" cy="38100"/>
                </a:xfrm>
                <a:prstGeom prst="ellipse">
                  <a:avLst/>
                </a:prstGeom>
                <a:solidFill>
                  <a:srgbClr val="FF3300"/>
                </a:solidFill>
                <a:ln w="9525" algn="in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54" name="Rectangle 687"/>
                <p:cNvSpPr>
                  <a:spLocks noChangeArrowheads="1"/>
                </p:cNvSpPr>
                <p:nvPr/>
              </p:nvSpPr>
              <p:spPr>
                <a:xfrm>
                  <a:off x="112466752" y="111372648"/>
                  <a:ext cx="25400" cy="10160"/>
                </a:xfrm>
                <a:prstGeom prst="rect">
                  <a:avLst/>
                </a:prstGeom>
                <a:solidFill>
                  <a:srgbClr val="FFFFFF"/>
                </a:solidFill>
                <a:ln w="9525" algn="in">
                  <a:solidFill>
                    <a:srgbClr val="FFFFFF"/>
                  </a:solidFill>
                  <a:miter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55" name="Oval 688"/>
                <p:cNvSpPr>
                  <a:spLocks noChangeArrowheads="1"/>
                </p:cNvSpPr>
                <p:nvPr/>
              </p:nvSpPr>
              <p:spPr>
                <a:xfrm>
                  <a:off x="112473104" y="111388528"/>
                  <a:ext cx="14605" cy="12700"/>
                </a:xfrm>
                <a:prstGeom prst="ellipse">
                  <a:avLst/>
                </a:prstGeom>
                <a:solidFill>
                  <a:srgbClr val="FFFFFF"/>
                </a:solidFill>
                <a:ln w="9525" algn="in">
                  <a:solidFill>
                    <a:srgbClr val="FFFFFF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  <p:sp>
            <p:nvSpPr>
              <p:cNvPr id="30244" name="Rectangle 689"/>
              <p:cNvSpPr>
                <a:spLocks noChangeArrowheads="1"/>
              </p:cNvSpPr>
              <p:nvPr/>
            </p:nvSpPr>
            <p:spPr>
              <a:xfrm>
                <a:off x="112439448" y="111368840"/>
                <a:ext cx="9525" cy="3111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6633CC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45" name="Oval 690"/>
              <p:cNvSpPr>
                <a:spLocks noChangeArrowheads="1"/>
              </p:cNvSpPr>
              <p:nvPr/>
            </p:nvSpPr>
            <p:spPr>
              <a:xfrm>
                <a:off x="112522632" y="111364392"/>
                <a:ext cx="34925" cy="28575"/>
              </a:xfrm>
              <a:prstGeom prst="ellipse">
                <a:avLst/>
              </a:prstGeom>
              <a:solidFill>
                <a:srgbClr val="FF99FF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46" name="Oval 691"/>
              <p:cNvSpPr>
                <a:spLocks noChangeArrowheads="1"/>
              </p:cNvSpPr>
              <p:nvPr/>
            </p:nvSpPr>
            <p:spPr>
              <a:xfrm>
                <a:off x="112528984" y="111368840"/>
                <a:ext cx="22225" cy="19685"/>
              </a:xfrm>
              <a:prstGeom prst="ellipse">
                <a:avLst/>
              </a:prstGeom>
              <a:solidFill>
                <a:srgbClr val="CC3300"/>
              </a:solidFill>
              <a:ln w="9525" algn="in">
                <a:solidFill>
                  <a:srgbClr val="FFFFFF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47" name="Oval 692"/>
              <p:cNvSpPr>
                <a:spLocks noChangeArrowheads="1"/>
              </p:cNvSpPr>
              <p:nvPr/>
            </p:nvSpPr>
            <p:spPr>
              <a:xfrm>
                <a:off x="112537240" y="111396784"/>
                <a:ext cx="8255" cy="6985"/>
              </a:xfrm>
              <a:prstGeom prst="ellipse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48" name="Rectangle 693"/>
              <p:cNvSpPr>
                <a:spLocks noChangeArrowheads="1"/>
              </p:cNvSpPr>
              <p:nvPr/>
            </p:nvSpPr>
            <p:spPr>
              <a:xfrm>
                <a:off x="112441352" y="111493296"/>
                <a:ext cx="9525" cy="6540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6633CC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49" name="Rectangle 694"/>
              <p:cNvSpPr>
                <a:spLocks noChangeArrowheads="1"/>
              </p:cNvSpPr>
              <p:nvPr/>
            </p:nvSpPr>
            <p:spPr>
              <a:xfrm>
                <a:off x="112426752" y="111417104"/>
                <a:ext cx="187960" cy="215265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50" name="Group 695"/>
              <p:cNvGrpSpPr/>
              <p:nvPr/>
            </p:nvGrpSpPr>
            <p:grpSpPr>
              <a:xfrm>
                <a:off x="112473744" y="111428528"/>
                <a:ext cx="107315" cy="191770"/>
                <a:chOff x="112473744" y="111428528"/>
                <a:chExt cx="107315" cy="191770"/>
              </a:xfrm>
            </p:grpSpPr>
            <p:sp>
              <p:nvSpPr>
                <p:cNvPr id="30251" name="WordArt 696"/>
                <p:cNvSpPr>
                  <a:spLocks noChangeArrowheads="1" noChangeShapeType="1"/>
                </p:cNvSpPr>
                <p:nvPr/>
              </p:nvSpPr>
              <p:spPr>
                <a:xfrm>
                  <a:off x="112473744" y="111428528"/>
                  <a:ext cx="107315" cy="12192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5452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소</a:t>
                  </a:r>
                </a:p>
                <a:p>
                  <a:pPr algn="ctr">
                    <a:buNone/>
                  </a:pPr>
                  <a:r>
                    <a:rPr lang="ko-KR" altLang="en-US" sz="5452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화</a:t>
                  </a:r>
                  <a:endParaRPr lang="ko-KR" altLang="en-US" sz="3600" b="1" spc="5">
                    <a:solidFill>
                      <a:srgbClr val="FF33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0252" name="WordArt 697"/>
                <p:cNvSpPr>
                  <a:spLocks noChangeArrowheads="1" noChangeShapeType="1"/>
                </p:cNvSpPr>
                <p:nvPr/>
              </p:nvSpPr>
              <p:spPr>
                <a:xfrm>
                  <a:off x="112473744" y="111570136"/>
                  <a:ext cx="102235" cy="50165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4500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전</a:t>
                  </a:r>
                  <a:endParaRPr lang="ko-KR" altLang="en-US" sz="3600" b="1" spc="5">
                    <a:solidFill>
                      <a:srgbClr val="FF33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30111" name="Group 698"/>
            <p:cNvGrpSpPr/>
            <p:nvPr/>
          </p:nvGrpSpPr>
          <p:grpSpPr>
            <a:xfrm>
              <a:off x="109120304" y="112244504"/>
              <a:ext cx="76200" cy="171450"/>
              <a:chOff x="109120304" y="112244504"/>
              <a:chExt cx="76200" cy="171450"/>
            </a:xfrm>
          </p:grpSpPr>
          <p:sp>
            <p:nvSpPr>
              <p:cNvPr id="30236" name="Freeform 699"/>
              <p:cNvSpPr/>
              <p:nvPr/>
            </p:nvSpPr>
            <p:spPr>
              <a:xfrm>
                <a:off x="109122208" y="11228196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37" name="Freeform 700"/>
              <p:cNvSpPr/>
              <p:nvPr/>
            </p:nvSpPr>
            <p:spPr>
              <a:xfrm>
                <a:off x="109139992" y="11224450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38" name="Oval 701"/>
              <p:cNvSpPr>
                <a:spLocks noChangeArrowheads="1"/>
              </p:cNvSpPr>
              <p:nvPr/>
            </p:nvSpPr>
            <p:spPr>
              <a:xfrm>
                <a:off x="109143168" y="11226927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39" name="Freeform 702"/>
              <p:cNvSpPr/>
              <p:nvPr/>
            </p:nvSpPr>
            <p:spPr>
              <a:xfrm>
                <a:off x="109120304" y="112350552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40" name="Rectangle 703"/>
              <p:cNvSpPr>
                <a:spLocks noChangeArrowheads="1"/>
              </p:cNvSpPr>
              <p:nvPr/>
            </p:nvSpPr>
            <p:spPr>
              <a:xfrm>
                <a:off x="109122208" y="11231562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12" name="Group 704"/>
            <p:cNvGrpSpPr/>
            <p:nvPr/>
          </p:nvGrpSpPr>
          <p:grpSpPr>
            <a:xfrm>
              <a:off x="113492912" y="110622080"/>
              <a:ext cx="210185" cy="287655"/>
              <a:chOff x="113492912" y="110622080"/>
              <a:chExt cx="210185" cy="287655"/>
            </a:xfrm>
          </p:grpSpPr>
          <p:sp>
            <p:nvSpPr>
              <p:cNvPr id="30221" name="Rectangle 705"/>
              <p:cNvSpPr>
                <a:spLocks noChangeArrowheads="1"/>
              </p:cNvSpPr>
              <p:nvPr/>
            </p:nvSpPr>
            <p:spPr>
              <a:xfrm>
                <a:off x="113492912" y="110622080"/>
                <a:ext cx="210185" cy="287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22" name="Rectangle 706"/>
              <p:cNvSpPr>
                <a:spLocks noChangeArrowheads="1"/>
              </p:cNvSpPr>
              <p:nvPr/>
            </p:nvSpPr>
            <p:spPr>
              <a:xfrm>
                <a:off x="113502440" y="110629064"/>
                <a:ext cx="187960" cy="4826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23" name="Group 707"/>
              <p:cNvGrpSpPr/>
              <p:nvPr/>
            </p:nvGrpSpPr>
            <p:grpSpPr>
              <a:xfrm>
                <a:off x="113534192" y="110634784"/>
                <a:ext cx="43180" cy="38100"/>
                <a:chOff x="113534192" y="110634784"/>
                <a:chExt cx="43180" cy="38100"/>
              </a:xfrm>
            </p:grpSpPr>
            <p:sp>
              <p:nvSpPr>
                <p:cNvPr id="30233" name="Oval 708"/>
                <p:cNvSpPr>
                  <a:spLocks noChangeArrowheads="1"/>
                </p:cNvSpPr>
                <p:nvPr/>
              </p:nvSpPr>
              <p:spPr>
                <a:xfrm>
                  <a:off x="113534192" y="110634784"/>
                  <a:ext cx="43180" cy="38100"/>
                </a:xfrm>
                <a:prstGeom prst="ellipse">
                  <a:avLst/>
                </a:prstGeom>
                <a:solidFill>
                  <a:srgbClr val="FF3300"/>
                </a:solidFill>
                <a:ln w="9525" algn="in">
                  <a:solidFill>
                    <a:srgbClr val="000000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34" name="Rectangle 709"/>
                <p:cNvSpPr>
                  <a:spLocks noChangeArrowheads="1"/>
                </p:cNvSpPr>
                <p:nvPr/>
              </p:nvSpPr>
              <p:spPr>
                <a:xfrm>
                  <a:off x="113542448" y="110641768"/>
                  <a:ext cx="25400" cy="10160"/>
                </a:xfrm>
                <a:prstGeom prst="rect">
                  <a:avLst/>
                </a:prstGeom>
                <a:solidFill>
                  <a:srgbClr val="FFFFFF"/>
                </a:solidFill>
                <a:ln w="9525" algn="in">
                  <a:solidFill>
                    <a:srgbClr val="FFFFFF"/>
                  </a:solidFill>
                  <a:miter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  <p:sp>
              <p:nvSpPr>
                <p:cNvPr id="30235" name="Oval 710"/>
                <p:cNvSpPr>
                  <a:spLocks noChangeArrowheads="1"/>
                </p:cNvSpPr>
                <p:nvPr/>
              </p:nvSpPr>
              <p:spPr>
                <a:xfrm>
                  <a:off x="113548792" y="110657640"/>
                  <a:ext cx="14605" cy="12700"/>
                </a:xfrm>
                <a:prstGeom prst="ellipse">
                  <a:avLst/>
                </a:prstGeom>
                <a:solidFill>
                  <a:srgbClr val="FFFFFF"/>
                </a:solidFill>
                <a:ln w="9525" algn="in">
                  <a:solidFill>
                    <a:srgbClr val="FFFFFF"/>
                  </a:solidFill>
                  <a:round/>
                </a:ln>
                <a:effectLst/>
              </p:spPr>
              <p:txBody>
                <a:bodyPr vert="horz" wrap="square" lIns="36576" tIns="36576" rIns="36576" bIns="36576" anchor="t" anchorCtr="0"/>
                <a:lstStyle/>
                <a:p>
                  <a:endParaRPr lang="ko-KR" altLang="en-US"/>
                </a:p>
              </p:txBody>
            </p:sp>
          </p:grpSp>
          <p:sp>
            <p:nvSpPr>
              <p:cNvPr id="30224" name="Rectangle 711"/>
              <p:cNvSpPr>
                <a:spLocks noChangeArrowheads="1"/>
              </p:cNvSpPr>
              <p:nvPr/>
            </p:nvSpPr>
            <p:spPr>
              <a:xfrm>
                <a:off x="113515136" y="110637320"/>
                <a:ext cx="9525" cy="3111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6633CC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25" name="Oval 712"/>
              <p:cNvSpPr>
                <a:spLocks noChangeArrowheads="1"/>
              </p:cNvSpPr>
              <p:nvPr/>
            </p:nvSpPr>
            <p:spPr>
              <a:xfrm>
                <a:off x="113598328" y="110633512"/>
                <a:ext cx="34925" cy="28575"/>
              </a:xfrm>
              <a:prstGeom prst="ellipse">
                <a:avLst/>
              </a:prstGeom>
              <a:solidFill>
                <a:srgbClr val="FF99FF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26" name="Oval 713"/>
              <p:cNvSpPr>
                <a:spLocks noChangeArrowheads="1"/>
              </p:cNvSpPr>
              <p:nvPr/>
            </p:nvSpPr>
            <p:spPr>
              <a:xfrm>
                <a:off x="113604672" y="110637320"/>
                <a:ext cx="22225" cy="19685"/>
              </a:xfrm>
              <a:prstGeom prst="ellipse">
                <a:avLst/>
              </a:prstGeom>
              <a:solidFill>
                <a:srgbClr val="CC3300"/>
              </a:solidFill>
              <a:ln w="9525" algn="in">
                <a:solidFill>
                  <a:srgbClr val="FFFFFF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27" name="Oval 714"/>
              <p:cNvSpPr>
                <a:spLocks noChangeArrowheads="1"/>
              </p:cNvSpPr>
              <p:nvPr/>
            </p:nvSpPr>
            <p:spPr>
              <a:xfrm>
                <a:off x="113612296" y="110665896"/>
                <a:ext cx="8255" cy="6985"/>
              </a:xfrm>
              <a:prstGeom prst="ellipse">
                <a:avLst/>
              </a:prstGeom>
              <a:solidFill>
                <a:srgbClr val="0000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28" name="Rectangle 715"/>
              <p:cNvSpPr>
                <a:spLocks noChangeArrowheads="1"/>
              </p:cNvSpPr>
              <p:nvPr/>
            </p:nvSpPr>
            <p:spPr>
              <a:xfrm>
                <a:off x="113517048" y="110762416"/>
                <a:ext cx="9525" cy="6540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6633CC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29" name="Rectangle 716"/>
              <p:cNvSpPr>
                <a:spLocks noChangeArrowheads="1"/>
              </p:cNvSpPr>
              <p:nvPr/>
            </p:nvSpPr>
            <p:spPr>
              <a:xfrm>
                <a:off x="113502440" y="110685584"/>
                <a:ext cx="187960" cy="215265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30230" name="Group 717"/>
              <p:cNvGrpSpPr/>
              <p:nvPr/>
            </p:nvGrpSpPr>
            <p:grpSpPr>
              <a:xfrm>
                <a:off x="113549432" y="110697648"/>
                <a:ext cx="107315" cy="191770"/>
                <a:chOff x="113549432" y="110697648"/>
                <a:chExt cx="107315" cy="191770"/>
              </a:xfrm>
            </p:grpSpPr>
            <p:sp>
              <p:nvSpPr>
                <p:cNvPr id="30231" name="WordArt 718"/>
                <p:cNvSpPr>
                  <a:spLocks noChangeArrowheads="1" noChangeShapeType="1"/>
                </p:cNvSpPr>
                <p:nvPr/>
              </p:nvSpPr>
              <p:spPr>
                <a:xfrm>
                  <a:off x="113549432" y="110697648"/>
                  <a:ext cx="107315" cy="12192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5452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소</a:t>
                  </a:r>
                </a:p>
                <a:p>
                  <a:pPr algn="ctr">
                    <a:buNone/>
                  </a:pPr>
                  <a:r>
                    <a:rPr lang="ko-KR" altLang="en-US" sz="5452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화</a:t>
                  </a:r>
                  <a:endParaRPr lang="ko-KR" altLang="en-US" sz="3600" b="1" spc="5">
                    <a:solidFill>
                      <a:srgbClr val="FF33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0232" name="WordArt 719"/>
                <p:cNvSpPr>
                  <a:spLocks noChangeArrowheads="1" noChangeShapeType="1"/>
                </p:cNvSpPr>
                <p:nvPr/>
              </p:nvSpPr>
              <p:spPr>
                <a:xfrm>
                  <a:off x="113549432" y="110839248"/>
                  <a:ext cx="102235" cy="50165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4500" b="1" spc="5">
                      <a:solidFill>
                        <a:srgbClr val="FF3300"/>
                      </a:solidFill>
                      <a:latin typeface="맑은 고딕"/>
                      <a:ea typeface="맑은 고딕"/>
                    </a:rPr>
                    <a:t>전</a:t>
                  </a:r>
                  <a:endParaRPr lang="ko-KR" altLang="en-US" sz="3600" b="1" spc="5">
                    <a:solidFill>
                      <a:srgbClr val="FF33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30113" name="Group 720"/>
            <p:cNvGrpSpPr/>
            <p:nvPr/>
          </p:nvGrpSpPr>
          <p:grpSpPr>
            <a:xfrm>
              <a:off x="109821984" y="112426752"/>
              <a:ext cx="76200" cy="171450"/>
              <a:chOff x="109821984" y="112426752"/>
              <a:chExt cx="76200" cy="171450"/>
            </a:xfrm>
          </p:grpSpPr>
          <p:sp>
            <p:nvSpPr>
              <p:cNvPr id="30216" name="Freeform 721"/>
              <p:cNvSpPr/>
              <p:nvPr/>
            </p:nvSpPr>
            <p:spPr>
              <a:xfrm>
                <a:off x="109823888" y="11246484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7" name="Freeform 722"/>
              <p:cNvSpPr/>
              <p:nvPr/>
            </p:nvSpPr>
            <p:spPr>
              <a:xfrm>
                <a:off x="109841664" y="112426752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8" name="Oval 723"/>
              <p:cNvSpPr>
                <a:spLocks noChangeArrowheads="1"/>
              </p:cNvSpPr>
              <p:nvPr/>
            </p:nvSpPr>
            <p:spPr>
              <a:xfrm>
                <a:off x="109844208" y="11245151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9" name="Freeform 724"/>
              <p:cNvSpPr/>
              <p:nvPr/>
            </p:nvSpPr>
            <p:spPr>
              <a:xfrm>
                <a:off x="109821984" y="112533432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20" name="Rectangle 725"/>
              <p:cNvSpPr>
                <a:spLocks noChangeArrowheads="1"/>
              </p:cNvSpPr>
              <p:nvPr/>
            </p:nvSpPr>
            <p:spPr>
              <a:xfrm>
                <a:off x="109823888" y="11249850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14" name="Group 726"/>
            <p:cNvGrpSpPr/>
            <p:nvPr/>
          </p:nvGrpSpPr>
          <p:grpSpPr>
            <a:xfrm>
              <a:off x="110172496" y="110164880"/>
              <a:ext cx="76200" cy="171450"/>
              <a:chOff x="110172496" y="110164880"/>
              <a:chExt cx="76200" cy="171450"/>
            </a:xfrm>
          </p:grpSpPr>
          <p:sp>
            <p:nvSpPr>
              <p:cNvPr id="30211" name="Freeform 727"/>
              <p:cNvSpPr/>
              <p:nvPr/>
            </p:nvSpPr>
            <p:spPr>
              <a:xfrm>
                <a:off x="110174408" y="110202344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2" name="Freeform 728"/>
              <p:cNvSpPr/>
              <p:nvPr/>
            </p:nvSpPr>
            <p:spPr>
              <a:xfrm>
                <a:off x="110192184" y="110164880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3" name="Oval 729"/>
              <p:cNvSpPr>
                <a:spLocks noChangeArrowheads="1"/>
              </p:cNvSpPr>
              <p:nvPr/>
            </p:nvSpPr>
            <p:spPr>
              <a:xfrm>
                <a:off x="110195360" y="11018964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4" name="Freeform 730"/>
              <p:cNvSpPr/>
              <p:nvPr/>
            </p:nvSpPr>
            <p:spPr>
              <a:xfrm>
                <a:off x="110172496" y="11027092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5" name="Rectangle 731"/>
              <p:cNvSpPr>
                <a:spLocks noChangeArrowheads="1"/>
              </p:cNvSpPr>
              <p:nvPr/>
            </p:nvSpPr>
            <p:spPr>
              <a:xfrm>
                <a:off x="110174408" y="110236632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15" name="Group 732"/>
            <p:cNvGrpSpPr/>
            <p:nvPr/>
          </p:nvGrpSpPr>
          <p:grpSpPr>
            <a:xfrm>
              <a:off x="109120304" y="110507776"/>
              <a:ext cx="76200" cy="171450"/>
              <a:chOff x="109120304" y="110507776"/>
              <a:chExt cx="76200" cy="171450"/>
            </a:xfrm>
          </p:grpSpPr>
          <p:sp>
            <p:nvSpPr>
              <p:cNvPr id="30206" name="Freeform 733"/>
              <p:cNvSpPr/>
              <p:nvPr/>
            </p:nvSpPr>
            <p:spPr>
              <a:xfrm>
                <a:off x="109122208" y="11054524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7" name="Freeform 734"/>
              <p:cNvSpPr/>
              <p:nvPr/>
            </p:nvSpPr>
            <p:spPr>
              <a:xfrm>
                <a:off x="109139992" y="110507776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8" name="Oval 735"/>
              <p:cNvSpPr>
                <a:spLocks noChangeArrowheads="1"/>
              </p:cNvSpPr>
              <p:nvPr/>
            </p:nvSpPr>
            <p:spPr>
              <a:xfrm>
                <a:off x="109143168" y="110532544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9" name="Freeform 736"/>
              <p:cNvSpPr/>
              <p:nvPr/>
            </p:nvSpPr>
            <p:spPr>
              <a:xfrm>
                <a:off x="109120304" y="110613824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10" name="Rectangle 737"/>
              <p:cNvSpPr>
                <a:spLocks noChangeArrowheads="1"/>
              </p:cNvSpPr>
              <p:nvPr/>
            </p:nvSpPr>
            <p:spPr>
              <a:xfrm>
                <a:off x="109122208" y="110578896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16" name="Group 738"/>
            <p:cNvGrpSpPr/>
            <p:nvPr/>
          </p:nvGrpSpPr>
          <p:grpSpPr>
            <a:xfrm>
              <a:off x="110803688" y="111307248"/>
              <a:ext cx="76200" cy="171450"/>
              <a:chOff x="110803688" y="111307248"/>
              <a:chExt cx="76200" cy="171450"/>
            </a:xfrm>
          </p:grpSpPr>
          <p:sp>
            <p:nvSpPr>
              <p:cNvPr id="30201" name="Freeform 739"/>
              <p:cNvSpPr/>
              <p:nvPr/>
            </p:nvSpPr>
            <p:spPr>
              <a:xfrm>
                <a:off x="110805592" y="11134471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2" name="Freeform 740"/>
              <p:cNvSpPr/>
              <p:nvPr/>
            </p:nvSpPr>
            <p:spPr>
              <a:xfrm>
                <a:off x="110824008" y="11130724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3" name="Oval 741"/>
              <p:cNvSpPr>
                <a:spLocks noChangeArrowheads="1"/>
              </p:cNvSpPr>
              <p:nvPr/>
            </p:nvSpPr>
            <p:spPr>
              <a:xfrm>
                <a:off x="110826552" y="11133200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4" name="Freeform 742"/>
              <p:cNvSpPr/>
              <p:nvPr/>
            </p:nvSpPr>
            <p:spPr>
              <a:xfrm>
                <a:off x="110803688" y="11141392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5" name="Rectangle 743"/>
              <p:cNvSpPr>
                <a:spLocks noChangeArrowheads="1"/>
              </p:cNvSpPr>
              <p:nvPr/>
            </p:nvSpPr>
            <p:spPr>
              <a:xfrm>
                <a:off x="110805592" y="111379000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17" name="Group 744"/>
            <p:cNvGrpSpPr/>
            <p:nvPr/>
          </p:nvGrpSpPr>
          <p:grpSpPr>
            <a:xfrm>
              <a:off x="110149008" y="112381032"/>
              <a:ext cx="76200" cy="171450"/>
              <a:chOff x="110149008" y="112381032"/>
              <a:chExt cx="76200" cy="171450"/>
            </a:xfrm>
          </p:grpSpPr>
          <p:sp>
            <p:nvSpPr>
              <p:cNvPr id="30196" name="Freeform 745"/>
              <p:cNvSpPr/>
              <p:nvPr/>
            </p:nvSpPr>
            <p:spPr>
              <a:xfrm>
                <a:off x="110150912" y="11241912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7" name="Freeform 746"/>
              <p:cNvSpPr/>
              <p:nvPr/>
            </p:nvSpPr>
            <p:spPr>
              <a:xfrm>
                <a:off x="110168688" y="112381032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8" name="Oval 747"/>
              <p:cNvSpPr>
                <a:spLocks noChangeArrowheads="1"/>
              </p:cNvSpPr>
              <p:nvPr/>
            </p:nvSpPr>
            <p:spPr>
              <a:xfrm>
                <a:off x="110171864" y="11240579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9" name="Freeform 748"/>
              <p:cNvSpPr/>
              <p:nvPr/>
            </p:nvSpPr>
            <p:spPr>
              <a:xfrm>
                <a:off x="110149008" y="112487712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200" name="Rectangle 749"/>
              <p:cNvSpPr>
                <a:spLocks noChangeArrowheads="1"/>
              </p:cNvSpPr>
              <p:nvPr/>
            </p:nvSpPr>
            <p:spPr>
              <a:xfrm>
                <a:off x="110150912" y="11245278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18" name="Group 750"/>
            <p:cNvGrpSpPr/>
            <p:nvPr/>
          </p:nvGrpSpPr>
          <p:grpSpPr>
            <a:xfrm>
              <a:off x="110874176" y="112267368"/>
              <a:ext cx="76200" cy="171450"/>
              <a:chOff x="110874176" y="112267368"/>
              <a:chExt cx="76200" cy="171450"/>
            </a:xfrm>
          </p:grpSpPr>
          <p:sp>
            <p:nvSpPr>
              <p:cNvPr id="30191" name="Freeform 751"/>
              <p:cNvSpPr/>
              <p:nvPr/>
            </p:nvSpPr>
            <p:spPr>
              <a:xfrm>
                <a:off x="110876080" y="11230483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2" name="Freeform 752"/>
              <p:cNvSpPr/>
              <p:nvPr/>
            </p:nvSpPr>
            <p:spPr>
              <a:xfrm>
                <a:off x="110893856" y="11226736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3" name="Oval 753"/>
              <p:cNvSpPr>
                <a:spLocks noChangeArrowheads="1"/>
              </p:cNvSpPr>
              <p:nvPr/>
            </p:nvSpPr>
            <p:spPr>
              <a:xfrm>
                <a:off x="110896400" y="11229212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4" name="Freeform 754"/>
              <p:cNvSpPr/>
              <p:nvPr/>
            </p:nvSpPr>
            <p:spPr>
              <a:xfrm>
                <a:off x="110874176" y="11237340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5" name="Rectangle 755"/>
              <p:cNvSpPr>
                <a:spLocks noChangeArrowheads="1"/>
              </p:cNvSpPr>
              <p:nvPr/>
            </p:nvSpPr>
            <p:spPr>
              <a:xfrm>
                <a:off x="110876080" y="112338488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19" name="Group 756"/>
            <p:cNvGrpSpPr/>
            <p:nvPr/>
          </p:nvGrpSpPr>
          <p:grpSpPr>
            <a:xfrm>
              <a:off x="111598712" y="112267368"/>
              <a:ext cx="76200" cy="171450"/>
              <a:chOff x="111598712" y="112267368"/>
              <a:chExt cx="76200" cy="171450"/>
            </a:xfrm>
          </p:grpSpPr>
          <p:sp>
            <p:nvSpPr>
              <p:cNvPr id="30186" name="Freeform 757"/>
              <p:cNvSpPr/>
              <p:nvPr/>
            </p:nvSpPr>
            <p:spPr>
              <a:xfrm>
                <a:off x="111600616" y="11230483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7" name="Freeform 758"/>
              <p:cNvSpPr/>
              <p:nvPr/>
            </p:nvSpPr>
            <p:spPr>
              <a:xfrm>
                <a:off x="111619032" y="11226736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8" name="Oval 759"/>
              <p:cNvSpPr>
                <a:spLocks noChangeArrowheads="1"/>
              </p:cNvSpPr>
              <p:nvPr/>
            </p:nvSpPr>
            <p:spPr>
              <a:xfrm>
                <a:off x="111621568" y="11229212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9" name="Freeform 760"/>
              <p:cNvSpPr/>
              <p:nvPr/>
            </p:nvSpPr>
            <p:spPr>
              <a:xfrm>
                <a:off x="111598712" y="11237340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90" name="Rectangle 761"/>
              <p:cNvSpPr>
                <a:spLocks noChangeArrowheads="1"/>
              </p:cNvSpPr>
              <p:nvPr/>
            </p:nvSpPr>
            <p:spPr>
              <a:xfrm>
                <a:off x="111600616" y="112338488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0" name="Group 762"/>
            <p:cNvGrpSpPr/>
            <p:nvPr/>
          </p:nvGrpSpPr>
          <p:grpSpPr>
            <a:xfrm>
              <a:off x="112276888" y="112426752"/>
              <a:ext cx="76200" cy="171450"/>
              <a:chOff x="112276888" y="112426752"/>
              <a:chExt cx="76200" cy="171450"/>
            </a:xfrm>
          </p:grpSpPr>
          <p:sp>
            <p:nvSpPr>
              <p:cNvPr id="30181" name="Freeform 763"/>
              <p:cNvSpPr/>
              <p:nvPr/>
            </p:nvSpPr>
            <p:spPr>
              <a:xfrm>
                <a:off x="112278792" y="11246484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2" name="Freeform 764"/>
              <p:cNvSpPr/>
              <p:nvPr/>
            </p:nvSpPr>
            <p:spPr>
              <a:xfrm>
                <a:off x="112296576" y="112426752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3" name="Oval 765"/>
              <p:cNvSpPr>
                <a:spLocks noChangeArrowheads="1"/>
              </p:cNvSpPr>
              <p:nvPr/>
            </p:nvSpPr>
            <p:spPr>
              <a:xfrm>
                <a:off x="112299752" y="11245151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4" name="Freeform 766"/>
              <p:cNvSpPr/>
              <p:nvPr/>
            </p:nvSpPr>
            <p:spPr>
              <a:xfrm>
                <a:off x="112276888" y="112533432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5" name="Rectangle 767"/>
              <p:cNvSpPr>
                <a:spLocks noChangeArrowheads="1"/>
              </p:cNvSpPr>
              <p:nvPr/>
            </p:nvSpPr>
            <p:spPr>
              <a:xfrm>
                <a:off x="112278792" y="11249850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1" name="Group 768"/>
            <p:cNvGrpSpPr/>
            <p:nvPr/>
          </p:nvGrpSpPr>
          <p:grpSpPr>
            <a:xfrm>
              <a:off x="113095408" y="112267368"/>
              <a:ext cx="76200" cy="171450"/>
              <a:chOff x="113095408" y="112267368"/>
              <a:chExt cx="76200" cy="171450"/>
            </a:xfrm>
          </p:grpSpPr>
          <p:sp>
            <p:nvSpPr>
              <p:cNvPr id="30176" name="Freeform 769"/>
              <p:cNvSpPr/>
              <p:nvPr/>
            </p:nvSpPr>
            <p:spPr>
              <a:xfrm>
                <a:off x="113097312" y="11230483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7" name="Freeform 770"/>
              <p:cNvSpPr/>
              <p:nvPr/>
            </p:nvSpPr>
            <p:spPr>
              <a:xfrm>
                <a:off x="113115088" y="11226736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8" name="Oval 771"/>
              <p:cNvSpPr>
                <a:spLocks noChangeArrowheads="1"/>
              </p:cNvSpPr>
              <p:nvPr/>
            </p:nvSpPr>
            <p:spPr>
              <a:xfrm>
                <a:off x="113118264" y="11229212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9" name="Freeform 772"/>
              <p:cNvSpPr/>
              <p:nvPr/>
            </p:nvSpPr>
            <p:spPr>
              <a:xfrm>
                <a:off x="113095408" y="11237340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80" name="Rectangle 773"/>
              <p:cNvSpPr>
                <a:spLocks noChangeArrowheads="1"/>
              </p:cNvSpPr>
              <p:nvPr/>
            </p:nvSpPr>
            <p:spPr>
              <a:xfrm>
                <a:off x="113097312" y="112338488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2" name="Group 774"/>
            <p:cNvGrpSpPr/>
            <p:nvPr/>
          </p:nvGrpSpPr>
          <p:grpSpPr>
            <a:xfrm>
              <a:off x="113680240" y="112290224"/>
              <a:ext cx="76200" cy="171450"/>
              <a:chOff x="113680240" y="112290224"/>
              <a:chExt cx="76200" cy="171450"/>
            </a:xfrm>
          </p:grpSpPr>
          <p:sp>
            <p:nvSpPr>
              <p:cNvPr id="30171" name="Freeform 775"/>
              <p:cNvSpPr/>
              <p:nvPr/>
            </p:nvSpPr>
            <p:spPr>
              <a:xfrm>
                <a:off x="113682144" y="11232768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2" name="Freeform 776"/>
              <p:cNvSpPr/>
              <p:nvPr/>
            </p:nvSpPr>
            <p:spPr>
              <a:xfrm>
                <a:off x="113699928" y="11229022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3" name="Oval 777"/>
              <p:cNvSpPr>
                <a:spLocks noChangeArrowheads="1"/>
              </p:cNvSpPr>
              <p:nvPr/>
            </p:nvSpPr>
            <p:spPr>
              <a:xfrm>
                <a:off x="113702464" y="11231435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4" name="Freeform 778"/>
              <p:cNvSpPr/>
              <p:nvPr/>
            </p:nvSpPr>
            <p:spPr>
              <a:xfrm>
                <a:off x="113680240" y="112396272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5" name="Rectangle 779"/>
              <p:cNvSpPr>
                <a:spLocks noChangeArrowheads="1"/>
              </p:cNvSpPr>
              <p:nvPr/>
            </p:nvSpPr>
            <p:spPr>
              <a:xfrm>
                <a:off x="113682144" y="11236134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3" name="Group 780"/>
            <p:cNvGrpSpPr/>
            <p:nvPr/>
          </p:nvGrpSpPr>
          <p:grpSpPr>
            <a:xfrm>
              <a:off x="114077752" y="112267368"/>
              <a:ext cx="76200" cy="171450"/>
              <a:chOff x="114077752" y="112267368"/>
              <a:chExt cx="76200" cy="171450"/>
            </a:xfrm>
          </p:grpSpPr>
          <p:sp>
            <p:nvSpPr>
              <p:cNvPr id="30166" name="Freeform 781"/>
              <p:cNvSpPr/>
              <p:nvPr/>
            </p:nvSpPr>
            <p:spPr>
              <a:xfrm>
                <a:off x="114079656" y="11230483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7" name="Freeform 782"/>
              <p:cNvSpPr/>
              <p:nvPr/>
            </p:nvSpPr>
            <p:spPr>
              <a:xfrm>
                <a:off x="114097432" y="11226736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8" name="Oval 783"/>
              <p:cNvSpPr>
                <a:spLocks noChangeArrowheads="1"/>
              </p:cNvSpPr>
              <p:nvPr/>
            </p:nvSpPr>
            <p:spPr>
              <a:xfrm>
                <a:off x="114099976" y="11229212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9" name="Freeform 784"/>
              <p:cNvSpPr/>
              <p:nvPr/>
            </p:nvSpPr>
            <p:spPr>
              <a:xfrm>
                <a:off x="114077752" y="11237340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70" name="Rectangle 785"/>
              <p:cNvSpPr>
                <a:spLocks noChangeArrowheads="1"/>
              </p:cNvSpPr>
              <p:nvPr/>
            </p:nvSpPr>
            <p:spPr>
              <a:xfrm>
                <a:off x="114079656" y="112338488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4" name="Group 786"/>
            <p:cNvGrpSpPr/>
            <p:nvPr/>
          </p:nvGrpSpPr>
          <p:grpSpPr>
            <a:xfrm>
              <a:off x="113983768" y="111673008"/>
              <a:ext cx="76200" cy="171450"/>
              <a:chOff x="113983768" y="111673008"/>
              <a:chExt cx="76200" cy="171450"/>
            </a:xfrm>
          </p:grpSpPr>
          <p:sp>
            <p:nvSpPr>
              <p:cNvPr id="30161" name="Freeform 787"/>
              <p:cNvSpPr/>
              <p:nvPr/>
            </p:nvSpPr>
            <p:spPr>
              <a:xfrm>
                <a:off x="113985672" y="11171047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2" name="Freeform 788"/>
              <p:cNvSpPr/>
              <p:nvPr/>
            </p:nvSpPr>
            <p:spPr>
              <a:xfrm>
                <a:off x="114004088" y="11167300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3" name="Oval 789"/>
              <p:cNvSpPr>
                <a:spLocks noChangeArrowheads="1"/>
              </p:cNvSpPr>
              <p:nvPr/>
            </p:nvSpPr>
            <p:spPr>
              <a:xfrm>
                <a:off x="114006632" y="11169776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4" name="Freeform 790"/>
              <p:cNvSpPr/>
              <p:nvPr/>
            </p:nvSpPr>
            <p:spPr>
              <a:xfrm>
                <a:off x="113983768" y="11177904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5" name="Rectangle 791"/>
              <p:cNvSpPr>
                <a:spLocks noChangeArrowheads="1"/>
              </p:cNvSpPr>
              <p:nvPr/>
            </p:nvSpPr>
            <p:spPr>
              <a:xfrm>
                <a:off x="113985672" y="111744760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5" name="Group 792"/>
            <p:cNvGrpSpPr/>
            <p:nvPr/>
          </p:nvGrpSpPr>
          <p:grpSpPr>
            <a:xfrm>
              <a:off x="113960912" y="111192944"/>
              <a:ext cx="76200" cy="171450"/>
              <a:chOff x="113960912" y="111192944"/>
              <a:chExt cx="76200" cy="171450"/>
            </a:xfrm>
          </p:grpSpPr>
          <p:sp>
            <p:nvSpPr>
              <p:cNvPr id="30156" name="Freeform 793"/>
              <p:cNvSpPr/>
              <p:nvPr/>
            </p:nvSpPr>
            <p:spPr>
              <a:xfrm>
                <a:off x="113962816" y="11123040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7" name="Freeform 794"/>
              <p:cNvSpPr/>
              <p:nvPr/>
            </p:nvSpPr>
            <p:spPr>
              <a:xfrm>
                <a:off x="113980592" y="11119294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8" name="Oval 795"/>
              <p:cNvSpPr>
                <a:spLocks noChangeArrowheads="1"/>
              </p:cNvSpPr>
              <p:nvPr/>
            </p:nvSpPr>
            <p:spPr>
              <a:xfrm>
                <a:off x="113983136" y="11121771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9" name="Freeform 796"/>
              <p:cNvSpPr/>
              <p:nvPr/>
            </p:nvSpPr>
            <p:spPr>
              <a:xfrm>
                <a:off x="113960912" y="111299624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60" name="Rectangle 797"/>
              <p:cNvSpPr>
                <a:spLocks noChangeArrowheads="1"/>
              </p:cNvSpPr>
              <p:nvPr/>
            </p:nvSpPr>
            <p:spPr>
              <a:xfrm>
                <a:off x="113962816" y="11126470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6" name="Group 798"/>
            <p:cNvGrpSpPr/>
            <p:nvPr/>
          </p:nvGrpSpPr>
          <p:grpSpPr>
            <a:xfrm>
              <a:off x="113960912" y="110644944"/>
              <a:ext cx="76200" cy="171450"/>
              <a:chOff x="113960912" y="110644944"/>
              <a:chExt cx="76200" cy="171450"/>
            </a:xfrm>
          </p:grpSpPr>
          <p:sp>
            <p:nvSpPr>
              <p:cNvPr id="30151" name="Freeform 799"/>
              <p:cNvSpPr/>
              <p:nvPr/>
            </p:nvSpPr>
            <p:spPr>
              <a:xfrm>
                <a:off x="113962816" y="11068240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2" name="Freeform 800"/>
              <p:cNvSpPr/>
              <p:nvPr/>
            </p:nvSpPr>
            <p:spPr>
              <a:xfrm>
                <a:off x="113980592" y="11064494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3" name="Oval 801"/>
              <p:cNvSpPr>
                <a:spLocks noChangeArrowheads="1"/>
              </p:cNvSpPr>
              <p:nvPr/>
            </p:nvSpPr>
            <p:spPr>
              <a:xfrm>
                <a:off x="113983136" y="110669704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4" name="Freeform 802"/>
              <p:cNvSpPr/>
              <p:nvPr/>
            </p:nvSpPr>
            <p:spPr>
              <a:xfrm>
                <a:off x="113960912" y="110750984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5" name="Rectangle 803"/>
              <p:cNvSpPr>
                <a:spLocks noChangeArrowheads="1"/>
              </p:cNvSpPr>
              <p:nvPr/>
            </p:nvSpPr>
            <p:spPr>
              <a:xfrm>
                <a:off x="113962816" y="11071606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7" name="Group 804"/>
            <p:cNvGrpSpPr/>
            <p:nvPr/>
          </p:nvGrpSpPr>
          <p:grpSpPr>
            <a:xfrm>
              <a:off x="113960912" y="110142016"/>
              <a:ext cx="76200" cy="171450"/>
              <a:chOff x="113960912" y="110142016"/>
              <a:chExt cx="76200" cy="171450"/>
            </a:xfrm>
          </p:grpSpPr>
          <p:sp>
            <p:nvSpPr>
              <p:cNvPr id="30146" name="Freeform 805"/>
              <p:cNvSpPr/>
              <p:nvPr/>
            </p:nvSpPr>
            <p:spPr>
              <a:xfrm>
                <a:off x="113962816" y="11017948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7" name="Freeform 806"/>
              <p:cNvSpPr/>
              <p:nvPr/>
            </p:nvSpPr>
            <p:spPr>
              <a:xfrm>
                <a:off x="113980592" y="110142016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8" name="Oval 807"/>
              <p:cNvSpPr>
                <a:spLocks noChangeArrowheads="1"/>
              </p:cNvSpPr>
              <p:nvPr/>
            </p:nvSpPr>
            <p:spPr>
              <a:xfrm>
                <a:off x="113983136" y="110166784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9" name="Freeform 808"/>
              <p:cNvSpPr/>
              <p:nvPr/>
            </p:nvSpPr>
            <p:spPr>
              <a:xfrm>
                <a:off x="113960912" y="110248064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50" name="Rectangle 809"/>
              <p:cNvSpPr>
                <a:spLocks noChangeArrowheads="1"/>
              </p:cNvSpPr>
              <p:nvPr/>
            </p:nvSpPr>
            <p:spPr>
              <a:xfrm>
                <a:off x="113962816" y="110213776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8" name="Group 810"/>
            <p:cNvGrpSpPr/>
            <p:nvPr/>
          </p:nvGrpSpPr>
          <p:grpSpPr>
            <a:xfrm>
              <a:off x="113960912" y="109570520"/>
              <a:ext cx="76200" cy="171450"/>
              <a:chOff x="113960912" y="109570520"/>
              <a:chExt cx="76200" cy="171450"/>
            </a:xfrm>
          </p:grpSpPr>
          <p:sp>
            <p:nvSpPr>
              <p:cNvPr id="2685" name="Freeform 811"/>
              <p:cNvSpPr/>
              <p:nvPr/>
            </p:nvSpPr>
            <p:spPr>
              <a:xfrm>
                <a:off x="113962816" y="109608624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86" name="Freeform 812"/>
              <p:cNvSpPr/>
              <p:nvPr/>
            </p:nvSpPr>
            <p:spPr>
              <a:xfrm>
                <a:off x="113980592" y="109570520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87" name="Oval 813"/>
              <p:cNvSpPr>
                <a:spLocks noChangeArrowheads="1"/>
              </p:cNvSpPr>
              <p:nvPr/>
            </p:nvSpPr>
            <p:spPr>
              <a:xfrm>
                <a:off x="113983136" y="10959528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4" name="Freeform 814"/>
              <p:cNvSpPr/>
              <p:nvPr/>
            </p:nvSpPr>
            <p:spPr>
              <a:xfrm>
                <a:off x="113960912" y="109677200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5" name="Rectangle 815"/>
              <p:cNvSpPr>
                <a:spLocks noChangeArrowheads="1"/>
              </p:cNvSpPr>
              <p:nvPr/>
            </p:nvSpPr>
            <p:spPr>
              <a:xfrm>
                <a:off x="113962816" y="109642272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29" name="Group 816"/>
            <p:cNvGrpSpPr/>
            <p:nvPr/>
          </p:nvGrpSpPr>
          <p:grpSpPr>
            <a:xfrm>
              <a:off x="113492912" y="109570520"/>
              <a:ext cx="76200" cy="171450"/>
              <a:chOff x="113492912" y="109570520"/>
              <a:chExt cx="76200" cy="171450"/>
            </a:xfrm>
          </p:grpSpPr>
          <p:sp>
            <p:nvSpPr>
              <p:cNvPr id="2680" name="Freeform 817"/>
              <p:cNvSpPr/>
              <p:nvPr/>
            </p:nvSpPr>
            <p:spPr>
              <a:xfrm>
                <a:off x="113494816" y="109608624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81" name="Freeform 818"/>
              <p:cNvSpPr/>
              <p:nvPr/>
            </p:nvSpPr>
            <p:spPr>
              <a:xfrm>
                <a:off x="113512600" y="109570520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82" name="Oval 819"/>
              <p:cNvSpPr>
                <a:spLocks noChangeArrowheads="1"/>
              </p:cNvSpPr>
              <p:nvPr/>
            </p:nvSpPr>
            <p:spPr>
              <a:xfrm>
                <a:off x="113515776" y="10959528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83" name="Freeform 820"/>
              <p:cNvSpPr/>
              <p:nvPr/>
            </p:nvSpPr>
            <p:spPr>
              <a:xfrm>
                <a:off x="113492912" y="109677200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84" name="Rectangle 821"/>
              <p:cNvSpPr>
                <a:spLocks noChangeArrowheads="1"/>
              </p:cNvSpPr>
              <p:nvPr/>
            </p:nvSpPr>
            <p:spPr>
              <a:xfrm>
                <a:off x="113494816" y="109642272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0" name="Group 822"/>
            <p:cNvGrpSpPr/>
            <p:nvPr/>
          </p:nvGrpSpPr>
          <p:grpSpPr>
            <a:xfrm>
              <a:off x="113492912" y="110096304"/>
              <a:ext cx="76200" cy="171450"/>
              <a:chOff x="113492912" y="110096304"/>
              <a:chExt cx="76200" cy="171450"/>
            </a:xfrm>
          </p:grpSpPr>
          <p:sp>
            <p:nvSpPr>
              <p:cNvPr id="2675" name="Freeform 823"/>
              <p:cNvSpPr/>
              <p:nvPr/>
            </p:nvSpPr>
            <p:spPr>
              <a:xfrm>
                <a:off x="113494816" y="11013376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6" name="Freeform 824"/>
              <p:cNvSpPr/>
              <p:nvPr/>
            </p:nvSpPr>
            <p:spPr>
              <a:xfrm>
                <a:off x="113512600" y="11009630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7" name="Oval 825"/>
              <p:cNvSpPr>
                <a:spLocks noChangeArrowheads="1"/>
              </p:cNvSpPr>
              <p:nvPr/>
            </p:nvSpPr>
            <p:spPr>
              <a:xfrm>
                <a:off x="113515776" y="110121064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8" name="Freeform 826"/>
              <p:cNvSpPr/>
              <p:nvPr/>
            </p:nvSpPr>
            <p:spPr>
              <a:xfrm>
                <a:off x="113492912" y="110202976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9" name="Rectangle 827"/>
              <p:cNvSpPr>
                <a:spLocks noChangeArrowheads="1"/>
              </p:cNvSpPr>
              <p:nvPr/>
            </p:nvSpPr>
            <p:spPr>
              <a:xfrm>
                <a:off x="113494816" y="110168056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1" name="Group 828"/>
            <p:cNvGrpSpPr/>
            <p:nvPr/>
          </p:nvGrpSpPr>
          <p:grpSpPr>
            <a:xfrm>
              <a:off x="113563400" y="111124368"/>
              <a:ext cx="76200" cy="171450"/>
              <a:chOff x="113563400" y="111124368"/>
              <a:chExt cx="76200" cy="171450"/>
            </a:xfrm>
          </p:grpSpPr>
          <p:sp>
            <p:nvSpPr>
              <p:cNvPr id="2670" name="Freeform 829"/>
              <p:cNvSpPr/>
              <p:nvPr/>
            </p:nvSpPr>
            <p:spPr>
              <a:xfrm>
                <a:off x="113565304" y="111162464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1" name="Freeform 830"/>
              <p:cNvSpPr/>
              <p:nvPr/>
            </p:nvSpPr>
            <p:spPr>
              <a:xfrm>
                <a:off x="113583088" y="11112436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2" name="Oval 831"/>
              <p:cNvSpPr>
                <a:spLocks noChangeArrowheads="1"/>
              </p:cNvSpPr>
              <p:nvPr/>
            </p:nvSpPr>
            <p:spPr>
              <a:xfrm>
                <a:off x="113585624" y="11114912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3" name="Freeform 832"/>
              <p:cNvSpPr/>
              <p:nvPr/>
            </p:nvSpPr>
            <p:spPr>
              <a:xfrm>
                <a:off x="113563400" y="11123104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74" name="Rectangle 833"/>
              <p:cNvSpPr>
                <a:spLocks noChangeArrowheads="1"/>
              </p:cNvSpPr>
              <p:nvPr/>
            </p:nvSpPr>
            <p:spPr>
              <a:xfrm>
                <a:off x="113565304" y="111196120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2" name="Group 834"/>
            <p:cNvGrpSpPr/>
            <p:nvPr/>
          </p:nvGrpSpPr>
          <p:grpSpPr>
            <a:xfrm>
              <a:off x="114592096" y="112038768"/>
              <a:ext cx="76200" cy="171450"/>
              <a:chOff x="114592096" y="112038768"/>
              <a:chExt cx="76200" cy="171450"/>
            </a:xfrm>
          </p:grpSpPr>
          <p:sp>
            <p:nvSpPr>
              <p:cNvPr id="2665" name="Freeform 835"/>
              <p:cNvSpPr/>
              <p:nvPr/>
            </p:nvSpPr>
            <p:spPr>
              <a:xfrm>
                <a:off x="114594008" y="11207623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6" name="Freeform 836"/>
              <p:cNvSpPr/>
              <p:nvPr/>
            </p:nvSpPr>
            <p:spPr>
              <a:xfrm>
                <a:off x="114611784" y="11203876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7" name="Oval 837"/>
              <p:cNvSpPr>
                <a:spLocks noChangeArrowheads="1"/>
              </p:cNvSpPr>
              <p:nvPr/>
            </p:nvSpPr>
            <p:spPr>
              <a:xfrm>
                <a:off x="114614328" y="11206352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8" name="Freeform 838"/>
              <p:cNvSpPr/>
              <p:nvPr/>
            </p:nvSpPr>
            <p:spPr>
              <a:xfrm>
                <a:off x="114592096" y="11214480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9" name="Rectangle 839"/>
              <p:cNvSpPr>
                <a:spLocks noChangeArrowheads="1"/>
              </p:cNvSpPr>
              <p:nvPr/>
            </p:nvSpPr>
            <p:spPr>
              <a:xfrm>
                <a:off x="114594008" y="112109888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3" name="Group 840"/>
            <p:cNvGrpSpPr/>
            <p:nvPr/>
          </p:nvGrpSpPr>
          <p:grpSpPr>
            <a:xfrm>
              <a:off x="112744888" y="111695864"/>
              <a:ext cx="76200" cy="171450"/>
              <a:chOff x="112744888" y="111695864"/>
              <a:chExt cx="76200" cy="171450"/>
            </a:xfrm>
          </p:grpSpPr>
          <p:sp>
            <p:nvSpPr>
              <p:cNvPr id="2660" name="Freeform 841"/>
              <p:cNvSpPr/>
              <p:nvPr/>
            </p:nvSpPr>
            <p:spPr>
              <a:xfrm>
                <a:off x="112746792" y="11173332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1" name="Freeform 842"/>
              <p:cNvSpPr/>
              <p:nvPr/>
            </p:nvSpPr>
            <p:spPr>
              <a:xfrm>
                <a:off x="112764568" y="11169586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2" name="Oval 843"/>
              <p:cNvSpPr>
                <a:spLocks noChangeArrowheads="1"/>
              </p:cNvSpPr>
              <p:nvPr/>
            </p:nvSpPr>
            <p:spPr>
              <a:xfrm>
                <a:off x="112767112" y="11172063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3" name="Freeform 844"/>
              <p:cNvSpPr/>
              <p:nvPr/>
            </p:nvSpPr>
            <p:spPr>
              <a:xfrm>
                <a:off x="112744888" y="111801912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64" name="Rectangle 845"/>
              <p:cNvSpPr>
                <a:spLocks noChangeArrowheads="1"/>
              </p:cNvSpPr>
              <p:nvPr/>
            </p:nvSpPr>
            <p:spPr>
              <a:xfrm>
                <a:off x="112746792" y="111767616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4" name="Group 846"/>
            <p:cNvGrpSpPr/>
            <p:nvPr/>
          </p:nvGrpSpPr>
          <p:grpSpPr>
            <a:xfrm>
              <a:off x="112090200" y="112198784"/>
              <a:ext cx="76200" cy="171450"/>
              <a:chOff x="112090200" y="112198784"/>
              <a:chExt cx="76200" cy="171450"/>
            </a:xfrm>
          </p:grpSpPr>
          <p:sp>
            <p:nvSpPr>
              <p:cNvPr id="2655" name="Freeform 847"/>
              <p:cNvSpPr/>
              <p:nvPr/>
            </p:nvSpPr>
            <p:spPr>
              <a:xfrm>
                <a:off x="112092104" y="11223624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6" name="Freeform 848"/>
              <p:cNvSpPr/>
              <p:nvPr/>
            </p:nvSpPr>
            <p:spPr>
              <a:xfrm>
                <a:off x="112109888" y="11219878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7" name="Oval 849"/>
              <p:cNvSpPr>
                <a:spLocks noChangeArrowheads="1"/>
              </p:cNvSpPr>
              <p:nvPr/>
            </p:nvSpPr>
            <p:spPr>
              <a:xfrm>
                <a:off x="112112424" y="11222355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8" name="Freeform 850"/>
              <p:cNvSpPr/>
              <p:nvPr/>
            </p:nvSpPr>
            <p:spPr>
              <a:xfrm>
                <a:off x="112090200" y="112304832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9" name="Rectangle 851"/>
              <p:cNvSpPr>
                <a:spLocks noChangeArrowheads="1"/>
              </p:cNvSpPr>
              <p:nvPr/>
            </p:nvSpPr>
            <p:spPr>
              <a:xfrm>
                <a:off x="112092104" y="11226990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5" name="Group 852"/>
            <p:cNvGrpSpPr/>
            <p:nvPr/>
          </p:nvGrpSpPr>
          <p:grpSpPr>
            <a:xfrm>
              <a:off x="112370872" y="111192944"/>
              <a:ext cx="76200" cy="171450"/>
              <a:chOff x="112370872" y="111192944"/>
              <a:chExt cx="76200" cy="171450"/>
            </a:xfrm>
          </p:grpSpPr>
          <p:sp>
            <p:nvSpPr>
              <p:cNvPr id="2650" name="Freeform 853"/>
              <p:cNvSpPr/>
              <p:nvPr/>
            </p:nvSpPr>
            <p:spPr>
              <a:xfrm>
                <a:off x="112372776" y="111230408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1" name="Freeform 854"/>
              <p:cNvSpPr/>
              <p:nvPr/>
            </p:nvSpPr>
            <p:spPr>
              <a:xfrm>
                <a:off x="112390552" y="111192944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2" name="Oval 855"/>
              <p:cNvSpPr>
                <a:spLocks noChangeArrowheads="1"/>
              </p:cNvSpPr>
              <p:nvPr/>
            </p:nvSpPr>
            <p:spPr>
              <a:xfrm>
                <a:off x="112393096" y="111217712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3" name="Freeform 856"/>
              <p:cNvSpPr/>
              <p:nvPr/>
            </p:nvSpPr>
            <p:spPr>
              <a:xfrm>
                <a:off x="112370872" y="111299624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54" name="Rectangle 857"/>
              <p:cNvSpPr>
                <a:spLocks noChangeArrowheads="1"/>
              </p:cNvSpPr>
              <p:nvPr/>
            </p:nvSpPr>
            <p:spPr>
              <a:xfrm>
                <a:off x="112372776" y="111264704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6" name="Group 858"/>
            <p:cNvGrpSpPr/>
            <p:nvPr/>
          </p:nvGrpSpPr>
          <p:grpSpPr>
            <a:xfrm>
              <a:off x="109213648" y="111581568"/>
              <a:ext cx="76200" cy="171450"/>
              <a:chOff x="109213648" y="111581568"/>
              <a:chExt cx="76200" cy="171450"/>
            </a:xfrm>
          </p:grpSpPr>
          <p:sp>
            <p:nvSpPr>
              <p:cNvPr id="2645" name="Freeform 859"/>
              <p:cNvSpPr/>
              <p:nvPr/>
            </p:nvSpPr>
            <p:spPr>
              <a:xfrm>
                <a:off x="109215552" y="111619032"/>
                <a:ext cx="59055" cy="33655"/>
              </a:xfrm>
              <a:custGeom>
                <a:avLst/>
                <a:gdLst>
                  <a:gd name="T0" fmla="*/ 414000 w 1134000"/>
                  <a:gd name="T1" fmla="*/ 0 h 666000"/>
                  <a:gd name="T2" fmla="*/ 378000 w 1134000"/>
                  <a:gd name="T3" fmla="*/ 18000 h 666000"/>
                  <a:gd name="T4" fmla="*/ 378000 w 1134000"/>
                  <a:gd name="T5" fmla="*/ 162000 h 666000"/>
                  <a:gd name="T6" fmla="*/ 234000 w 1134000"/>
                  <a:gd name="T7" fmla="*/ 216000 h 666000"/>
                  <a:gd name="T8" fmla="*/ 90000 w 1134000"/>
                  <a:gd name="T9" fmla="*/ 360000 h 666000"/>
                  <a:gd name="T10" fmla="*/ 18000 w 1134000"/>
                  <a:gd name="T11" fmla="*/ 468000 h 666000"/>
                  <a:gd name="T12" fmla="*/ 0 w 1134000"/>
                  <a:gd name="T13" fmla="*/ 648000 h 666000"/>
                  <a:gd name="T14" fmla="*/ 1134000 w 1134000"/>
                  <a:gd name="T15" fmla="*/ 666000 h 666000"/>
                  <a:gd name="T16" fmla="*/ 1098000 w 1134000"/>
                  <a:gd name="T17" fmla="*/ 414000 h 666000"/>
                  <a:gd name="T18" fmla="*/ 990000 w 1134000"/>
                  <a:gd name="T19" fmla="*/ 270000 h 666000"/>
                  <a:gd name="T20" fmla="*/ 846000 w 1134000"/>
                  <a:gd name="T21" fmla="*/ 180000 h 666000"/>
                  <a:gd name="T22" fmla="*/ 720000 w 1134000"/>
                  <a:gd name="T23" fmla="*/ 126000 h 666000"/>
                  <a:gd name="T24" fmla="*/ 702000 w 1134000"/>
                  <a:gd name="T25" fmla="*/ 36000 h 666000"/>
                  <a:gd name="T26" fmla="*/ 414000 w 1134000"/>
                  <a:gd name="T27" fmla="*/ 0 h 66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4000" h="666000">
                    <a:moveTo>
                      <a:pt x="414000" y="0"/>
                    </a:moveTo>
                    <a:lnTo>
                      <a:pt x="378000" y="18000"/>
                    </a:lnTo>
                    <a:lnTo>
                      <a:pt x="378000" y="162000"/>
                    </a:lnTo>
                    <a:lnTo>
                      <a:pt x="234000" y="216000"/>
                    </a:lnTo>
                    <a:lnTo>
                      <a:pt x="90000" y="360000"/>
                    </a:lnTo>
                    <a:lnTo>
                      <a:pt x="18000" y="468000"/>
                    </a:lnTo>
                    <a:lnTo>
                      <a:pt x="0" y="648000"/>
                    </a:lnTo>
                    <a:lnTo>
                      <a:pt x="1134000" y="666000"/>
                    </a:lnTo>
                    <a:lnTo>
                      <a:pt x="1098000" y="414000"/>
                    </a:lnTo>
                    <a:lnTo>
                      <a:pt x="990000" y="270000"/>
                    </a:lnTo>
                    <a:lnTo>
                      <a:pt x="846000" y="180000"/>
                    </a:lnTo>
                    <a:lnTo>
                      <a:pt x="720000" y="126000"/>
                    </a:lnTo>
                    <a:lnTo>
                      <a:pt x="702000" y="36000"/>
                    </a:lnTo>
                    <a:lnTo>
                      <a:pt x="41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46" name="Freeform 860"/>
              <p:cNvSpPr/>
              <p:nvPr/>
            </p:nvSpPr>
            <p:spPr>
              <a:xfrm>
                <a:off x="109233968" y="111581568"/>
                <a:ext cx="56515" cy="35560"/>
              </a:xfrm>
              <a:custGeom>
                <a:avLst/>
                <a:gdLst>
                  <a:gd name="T0" fmla="*/ 846000 w 1080000"/>
                  <a:gd name="T1" fmla="*/ 0 h 702000"/>
                  <a:gd name="T2" fmla="*/ 414000 w 1080000"/>
                  <a:gd name="T3" fmla="*/ 162000 h 702000"/>
                  <a:gd name="T4" fmla="*/ 0 w 1080000"/>
                  <a:gd name="T5" fmla="*/ 432000 h 702000"/>
                  <a:gd name="T6" fmla="*/ 90000 w 1080000"/>
                  <a:gd name="T7" fmla="*/ 540000 h 702000"/>
                  <a:gd name="T8" fmla="*/ 252000 w 1080000"/>
                  <a:gd name="T9" fmla="*/ 468000 h 702000"/>
                  <a:gd name="T10" fmla="*/ 414000 w 1080000"/>
                  <a:gd name="T11" fmla="*/ 558000 h 702000"/>
                  <a:gd name="T12" fmla="*/ 486000 w 1080000"/>
                  <a:gd name="T13" fmla="*/ 558000 h 702000"/>
                  <a:gd name="T14" fmla="*/ 648000 w 1080000"/>
                  <a:gd name="T15" fmla="*/ 540000 h 702000"/>
                  <a:gd name="T16" fmla="*/ 828000 w 1080000"/>
                  <a:gd name="T17" fmla="*/ 576000 h 702000"/>
                  <a:gd name="T18" fmla="*/ 1062000 w 1080000"/>
                  <a:gd name="T19" fmla="*/ 702000 h 702000"/>
                  <a:gd name="T20" fmla="*/ 1080000 w 1080000"/>
                  <a:gd name="T21" fmla="*/ 666000 h 702000"/>
                  <a:gd name="T22" fmla="*/ 936000 w 1080000"/>
                  <a:gd name="T23" fmla="*/ 540000 h 702000"/>
                  <a:gd name="T24" fmla="*/ 738000 w 1080000"/>
                  <a:gd name="T25" fmla="*/ 450000 h 702000"/>
                  <a:gd name="T26" fmla="*/ 594000 w 1080000"/>
                  <a:gd name="T27" fmla="*/ 414000 h 702000"/>
                  <a:gd name="T28" fmla="*/ 468000 w 1080000"/>
                  <a:gd name="T29" fmla="*/ 414000 h 702000"/>
                  <a:gd name="T30" fmla="*/ 396000 w 1080000"/>
                  <a:gd name="T31" fmla="*/ 306000 h 702000"/>
                  <a:gd name="T32" fmla="*/ 504000 w 1080000"/>
                  <a:gd name="T33" fmla="*/ 216000 h 702000"/>
                  <a:gd name="T34" fmla="*/ 900000 w 1080000"/>
                  <a:gd name="T35" fmla="*/ 54000 h 702000"/>
                  <a:gd name="T36" fmla="*/ 846000 w 1080000"/>
                  <a:gd name="T37" fmla="*/ 0 h 70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0000" h="702000">
                    <a:moveTo>
                      <a:pt x="846000" y="0"/>
                    </a:moveTo>
                    <a:lnTo>
                      <a:pt x="414000" y="162000"/>
                    </a:lnTo>
                    <a:lnTo>
                      <a:pt x="0" y="432000"/>
                    </a:lnTo>
                    <a:lnTo>
                      <a:pt x="90000" y="540000"/>
                    </a:lnTo>
                    <a:lnTo>
                      <a:pt x="252000" y="468000"/>
                    </a:lnTo>
                    <a:lnTo>
                      <a:pt x="414000" y="558000"/>
                    </a:lnTo>
                    <a:lnTo>
                      <a:pt x="486000" y="558000"/>
                    </a:lnTo>
                    <a:lnTo>
                      <a:pt x="648000" y="540000"/>
                    </a:lnTo>
                    <a:lnTo>
                      <a:pt x="828000" y="576000"/>
                    </a:lnTo>
                    <a:lnTo>
                      <a:pt x="1062000" y="702000"/>
                    </a:lnTo>
                    <a:lnTo>
                      <a:pt x="1080000" y="666000"/>
                    </a:lnTo>
                    <a:lnTo>
                      <a:pt x="936000" y="540000"/>
                    </a:lnTo>
                    <a:lnTo>
                      <a:pt x="738000" y="450000"/>
                    </a:lnTo>
                    <a:lnTo>
                      <a:pt x="594000" y="414000"/>
                    </a:lnTo>
                    <a:lnTo>
                      <a:pt x="468000" y="414000"/>
                    </a:lnTo>
                    <a:lnTo>
                      <a:pt x="396000" y="306000"/>
                    </a:lnTo>
                    <a:lnTo>
                      <a:pt x="504000" y="216000"/>
                    </a:lnTo>
                    <a:lnTo>
                      <a:pt x="900000" y="54000"/>
                    </a:lnTo>
                    <a:lnTo>
                      <a:pt x="846000" y="0"/>
                    </a:lnTo>
                  </a:path>
                </a:pathLst>
              </a:custGeom>
              <a:solidFill>
                <a:srgbClr val="0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47" name="Oval 861"/>
              <p:cNvSpPr>
                <a:spLocks noChangeArrowheads="1"/>
              </p:cNvSpPr>
              <p:nvPr/>
            </p:nvSpPr>
            <p:spPr>
              <a:xfrm>
                <a:off x="109236512" y="111606328"/>
                <a:ext cx="19050" cy="18415"/>
              </a:xfrm>
              <a:prstGeom prst="ellipse">
                <a:avLst/>
              </a:prstGeom>
              <a:solidFill>
                <a:srgbClr val="006600"/>
              </a:solidFill>
              <a:ln w="9525" algn="in">
                <a:solidFill>
                  <a:srgbClr val="000000"/>
                </a:solidFill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48" name="Freeform 862"/>
              <p:cNvSpPr/>
              <p:nvPr/>
            </p:nvSpPr>
            <p:spPr>
              <a:xfrm>
                <a:off x="109213648" y="111687608"/>
                <a:ext cx="64770" cy="64770"/>
              </a:xfrm>
              <a:custGeom>
                <a:avLst/>
                <a:gdLst>
                  <a:gd name="T0" fmla="*/ 54000 w 1242000"/>
                  <a:gd name="T1" fmla="*/ 0 h 1278000"/>
                  <a:gd name="T2" fmla="*/ 1206000 w 1242000"/>
                  <a:gd name="T3" fmla="*/ 0 h 1278000"/>
                  <a:gd name="T4" fmla="*/ 1206000 w 1242000"/>
                  <a:gd name="T5" fmla="*/ 486000 h 1278000"/>
                  <a:gd name="T6" fmla="*/ 1242000 w 1242000"/>
                  <a:gd name="T7" fmla="*/ 576000 h 1278000"/>
                  <a:gd name="T8" fmla="*/ 1206000 w 1242000"/>
                  <a:gd name="T9" fmla="*/ 648000 h 1278000"/>
                  <a:gd name="T10" fmla="*/ 1188000 w 1242000"/>
                  <a:gd name="T11" fmla="*/ 918000 h 1278000"/>
                  <a:gd name="T12" fmla="*/ 1116000 w 1242000"/>
                  <a:gd name="T13" fmla="*/ 1044000 h 1278000"/>
                  <a:gd name="T14" fmla="*/ 1116000 w 1242000"/>
                  <a:gd name="T15" fmla="*/ 1278000 h 1278000"/>
                  <a:gd name="T16" fmla="*/ 126000 w 1242000"/>
                  <a:gd name="T17" fmla="*/ 1278000 h 1278000"/>
                  <a:gd name="T18" fmla="*/ 162000 w 1242000"/>
                  <a:gd name="T19" fmla="*/ 1044000 h 1278000"/>
                  <a:gd name="T20" fmla="*/ 90000 w 1242000"/>
                  <a:gd name="T21" fmla="*/ 918000 h 1278000"/>
                  <a:gd name="T22" fmla="*/ 54000 w 1242000"/>
                  <a:gd name="T23" fmla="*/ 792000 h 1278000"/>
                  <a:gd name="T24" fmla="*/ 36000 w 1242000"/>
                  <a:gd name="T25" fmla="*/ 666000 h 1278000"/>
                  <a:gd name="T26" fmla="*/ 0 w 1242000"/>
                  <a:gd name="T27" fmla="*/ 594000 h 1278000"/>
                  <a:gd name="T28" fmla="*/ 72000 w 1242000"/>
                  <a:gd name="T29" fmla="*/ 504000 h 1278000"/>
                  <a:gd name="T30" fmla="*/ 54000 w 1242000"/>
                  <a:gd name="T31" fmla="*/ 0 h 127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2000" h="1278000">
                    <a:moveTo>
                      <a:pt x="54000" y="0"/>
                    </a:moveTo>
                    <a:lnTo>
                      <a:pt x="1206000" y="0"/>
                    </a:lnTo>
                    <a:lnTo>
                      <a:pt x="1206000" y="486000"/>
                    </a:lnTo>
                    <a:lnTo>
                      <a:pt x="1242000" y="576000"/>
                    </a:lnTo>
                    <a:lnTo>
                      <a:pt x="1206000" y="648000"/>
                    </a:lnTo>
                    <a:lnTo>
                      <a:pt x="1188000" y="918000"/>
                    </a:lnTo>
                    <a:lnTo>
                      <a:pt x="1116000" y="1044000"/>
                    </a:lnTo>
                    <a:lnTo>
                      <a:pt x="1116000" y="1278000"/>
                    </a:lnTo>
                    <a:lnTo>
                      <a:pt x="126000" y="1278000"/>
                    </a:lnTo>
                    <a:lnTo>
                      <a:pt x="162000" y="1044000"/>
                    </a:lnTo>
                    <a:lnTo>
                      <a:pt x="90000" y="918000"/>
                    </a:lnTo>
                    <a:lnTo>
                      <a:pt x="54000" y="792000"/>
                    </a:lnTo>
                    <a:lnTo>
                      <a:pt x="36000" y="666000"/>
                    </a:lnTo>
                    <a:lnTo>
                      <a:pt x="0" y="594000"/>
                    </a:lnTo>
                    <a:lnTo>
                      <a:pt x="72000" y="504000"/>
                    </a:lnTo>
                    <a:lnTo>
                      <a:pt x="54000" y="0"/>
                    </a:lnTo>
                  </a:path>
                </a:pathLst>
              </a:custGeom>
              <a:solidFill>
                <a:srgbClr val="FF33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49" name="Rectangle 863"/>
              <p:cNvSpPr>
                <a:spLocks noChangeArrowheads="1"/>
              </p:cNvSpPr>
              <p:nvPr/>
            </p:nvSpPr>
            <p:spPr>
              <a:xfrm>
                <a:off x="109215552" y="111653320"/>
                <a:ext cx="60325" cy="33655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solidFill>
                  <a:srgbClr val="000000"/>
                </a:solidFill>
                <a:miter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</p:grpSp>
        <p:grpSp>
          <p:nvGrpSpPr>
            <p:cNvPr id="30137" name="Group 864"/>
            <p:cNvGrpSpPr/>
            <p:nvPr/>
          </p:nvGrpSpPr>
          <p:grpSpPr>
            <a:xfrm>
              <a:off x="113633248" y="109239688"/>
              <a:ext cx="187325" cy="434340"/>
              <a:chOff x="113633248" y="109239688"/>
              <a:chExt cx="187325" cy="434340"/>
            </a:xfrm>
          </p:grpSpPr>
          <p:sp>
            <p:nvSpPr>
              <p:cNvPr id="2638" name="Freeform 865"/>
              <p:cNvSpPr/>
              <p:nvPr/>
            </p:nvSpPr>
            <p:spPr>
              <a:xfrm>
                <a:off x="113633248" y="109239688"/>
                <a:ext cx="187325" cy="434340"/>
              </a:xfrm>
              <a:custGeom>
                <a:avLst/>
                <a:gdLst>
                  <a:gd name="T0" fmla="*/ 0 w 1764000"/>
                  <a:gd name="T1" fmla="*/ 0 h 4186875"/>
                  <a:gd name="T2" fmla="*/ 1368000 w 1764000"/>
                  <a:gd name="T3" fmla="*/ 0 h 4186875"/>
                  <a:gd name="T4" fmla="*/ 1764000 w 1764000"/>
                  <a:gd name="T5" fmla="*/ 0 h 4186875"/>
                  <a:gd name="T6" fmla="*/ 1764000 w 1764000"/>
                  <a:gd name="T7" fmla="*/ 4032000 h 4186875"/>
                  <a:gd name="T8" fmla="*/ 1419113 w 1764000"/>
                  <a:gd name="T9" fmla="*/ 4186875 h 4186875"/>
                  <a:gd name="T10" fmla="*/ 0 w 1764000"/>
                  <a:gd name="T11" fmla="*/ 3204000 h 4186875"/>
                  <a:gd name="T12" fmla="*/ 0 w 1764000"/>
                  <a:gd name="T13" fmla="*/ 0 h 4186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4000" h="4186875">
                    <a:moveTo>
                      <a:pt x="0" y="0"/>
                    </a:moveTo>
                    <a:lnTo>
                      <a:pt x="1368000" y="0"/>
                    </a:lnTo>
                    <a:lnTo>
                      <a:pt x="1764000" y="0"/>
                    </a:lnTo>
                    <a:lnTo>
                      <a:pt x="1764000" y="4032000"/>
                    </a:lnTo>
                    <a:lnTo>
                      <a:pt x="1419113" y="4186875"/>
                    </a:lnTo>
                    <a:lnTo>
                      <a:pt x="0" y="3204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CC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39" name="Freeform 866"/>
              <p:cNvSpPr/>
              <p:nvPr/>
            </p:nvSpPr>
            <p:spPr>
              <a:xfrm>
                <a:off x="113644680" y="109254288"/>
                <a:ext cx="130175" cy="384175"/>
              </a:xfrm>
              <a:custGeom>
                <a:avLst/>
                <a:gdLst>
                  <a:gd name="T0" fmla="*/ 0 w 1224000"/>
                  <a:gd name="T1" fmla="*/ 0 h 3708000"/>
                  <a:gd name="T2" fmla="*/ 1224000 w 1224000"/>
                  <a:gd name="T3" fmla="*/ 0 h 3708000"/>
                  <a:gd name="T4" fmla="*/ 1224000 w 1224000"/>
                  <a:gd name="T5" fmla="*/ 3708000 h 3708000"/>
                  <a:gd name="T6" fmla="*/ 0 w 1224000"/>
                  <a:gd name="T7" fmla="*/ 2952000 h 3708000"/>
                  <a:gd name="T8" fmla="*/ 0 w 1224000"/>
                  <a:gd name="T9" fmla="*/ 0 h 37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4000" h="3708000">
                    <a:moveTo>
                      <a:pt x="0" y="0"/>
                    </a:moveTo>
                    <a:lnTo>
                      <a:pt x="1224000" y="0"/>
                    </a:lnTo>
                    <a:lnTo>
                      <a:pt x="1224000" y="3708000"/>
                    </a:lnTo>
                    <a:lnTo>
                      <a:pt x="0" y="2952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333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40" name="Freeform 867"/>
              <p:cNvSpPr/>
              <p:nvPr/>
            </p:nvSpPr>
            <p:spPr>
              <a:xfrm>
                <a:off x="113786288" y="109246672"/>
                <a:ext cx="26670" cy="415925"/>
              </a:xfrm>
              <a:custGeom>
                <a:avLst/>
                <a:gdLst>
                  <a:gd name="T0" fmla="*/ 0 w 249075"/>
                  <a:gd name="T1" fmla="*/ 4838 h 4010100"/>
                  <a:gd name="T2" fmla="*/ 249075 w 249075"/>
                  <a:gd name="T3" fmla="*/ 0 h 4010100"/>
                  <a:gd name="T4" fmla="*/ 249075 w 249075"/>
                  <a:gd name="T5" fmla="*/ 3924000 h 4010100"/>
                  <a:gd name="T6" fmla="*/ 0 w 249075"/>
                  <a:gd name="T7" fmla="*/ 4010100 h 4010100"/>
                  <a:gd name="T8" fmla="*/ 0 w 249075"/>
                  <a:gd name="T9" fmla="*/ 4838 h 4010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075" h="4010100">
                    <a:moveTo>
                      <a:pt x="0" y="4838"/>
                    </a:moveTo>
                    <a:lnTo>
                      <a:pt x="249075" y="0"/>
                    </a:lnTo>
                    <a:lnTo>
                      <a:pt x="249075" y="3924000"/>
                    </a:lnTo>
                    <a:lnTo>
                      <a:pt x="0" y="4010100"/>
                    </a:lnTo>
                    <a:lnTo>
                      <a:pt x="0" y="4838"/>
                    </a:lnTo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41" name="Freeform 868"/>
              <p:cNvSpPr/>
              <p:nvPr/>
            </p:nvSpPr>
            <p:spPr>
              <a:xfrm>
                <a:off x="113659920" y="109265720"/>
                <a:ext cx="114300" cy="351155"/>
              </a:xfrm>
              <a:custGeom>
                <a:avLst/>
                <a:gdLst>
                  <a:gd name="T0" fmla="*/ 0 w 1080000"/>
                  <a:gd name="T1" fmla="*/ 0 h 3384000"/>
                  <a:gd name="T2" fmla="*/ 1080000 w 1080000"/>
                  <a:gd name="T3" fmla="*/ 0 h 3384000"/>
                  <a:gd name="T4" fmla="*/ 1080000 w 1080000"/>
                  <a:gd name="T5" fmla="*/ 3384000 h 3384000"/>
                  <a:gd name="T6" fmla="*/ 0 w 1080000"/>
                  <a:gd name="T7" fmla="*/ 2736000 h 3384000"/>
                  <a:gd name="T8" fmla="*/ 0 w 1080000"/>
                  <a:gd name="T9" fmla="*/ 0 h 33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0000" h="3384000">
                    <a:moveTo>
                      <a:pt x="0" y="0"/>
                    </a:moveTo>
                    <a:lnTo>
                      <a:pt x="1080000" y="0"/>
                    </a:lnTo>
                    <a:lnTo>
                      <a:pt x="1080000" y="3384000"/>
                    </a:lnTo>
                    <a:lnTo>
                      <a:pt x="0" y="2736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2642" name="Group 869"/>
              <p:cNvGrpSpPr/>
              <p:nvPr/>
            </p:nvGrpSpPr>
            <p:grpSpPr>
              <a:xfrm>
                <a:off x="113675792" y="109277784"/>
                <a:ext cx="81915" cy="281305"/>
                <a:chOff x="113675792" y="109277784"/>
                <a:chExt cx="81915" cy="281305"/>
              </a:xfrm>
            </p:grpSpPr>
            <p:sp>
              <p:nvSpPr>
                <p:cNvPr id="2643" name="WordArt 870"/>
                <p:cNvSpPr>
                  <a:spLocks noChangeArrowheads="1" noChangeShapeType="1"/>
                </p:cNvSpPr>
                <p:nvPr/>
              </p:nvSpPr>
              <p:spPr>
                <a:xfrm>
                  <a:off x="113675792" y="109277784"/>
                  <a:ext cx="72390" cy="17907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배</a:t>
                  </a:r>
                </a:p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연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44" name="WordArt 871"/>
                <p:cNvSpPr>
                  <a:spLocks noChangeArrowheads="1" noChangeShapeType="1"/>
                </p:cNvSpPr>
                <p:nvPr/>
              </p:nvSpPr>
              <p:spPr>
                <a:xfrm>
                  <a:off x="113675792" y="109484792"/>
                  <a:ext cx="81915" cy="74295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790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창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30138" name="Group 872"/>
            <p:cNvGrpSpPr/>
            <p:nvPr/>
          </p:nvGrpSpPr>
          <p:grpSpPr>
            <a:xfrm>
              <a:off x="115013104" y="111993048"/>
              <a:ext cx="187325" cy="434340"/>
              <a:chOff x="115013104" y="111993048"/>
              <a:chExt cx="187325" cy="434340"/>
            </a:xfrm>
          </p:grpSpPr>
          <p:sp>
            <p:nvSpPr>
              <p:cNvPr id="2627" name="Freeform 873"/>
              <p:cNvSpPr/>
              <p:nvPr/>
            </p:nvSpPr>
            <p:spPr>
              <a:xfrm>
                <a:off x="115013104" y="111993048"/>
                <a:ext cx="187325" cy="434340"/>
              </a:xfrm>
              <a:custGeom>
                <a:avLst/>
                <a:gdLst>
                  <a:gd name="T0" fmla="*/ 0 w 1764000"/>
                  <a:gd name="T1" fmla="*/ 0 h 4186875"/>
                  <a:gd name="T2" fmla="*/ 1368000 w 1764000"/>
                  <a:gd name="T3" fmla="*/ 0 h 4186875"/>
                  <a:gd name="T4" fmla="*/ 1764000 w 1764000"/>
                  <a:gd name="T5" fmla="*/ 0 h 4186875"/>
                  <a:gd name="T6" fmla="*/ 1764000 w 1764000"/>
                  <a:gd name="T7" fmla="*/ 4032000 h 4186875"/>
                  <a:gd name="T8" fmla="*/ 1419113 w 1764000"/>
                  <a:gd name="T9" fmla="*/ 4186875 h 4186875"/>
                  <a:gd name="T10" fmla="*/ 0 w 1764000"/>
                  <a:gd name="T11" fmla="*/ 3204000 h 4186875"/>
                  <a:gd name="T12" fmla="*/ 0 w 1764000"/>
                  <a:gd name="T13" fmla="*/ 0 h 4186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4000" h="4186875">
                    <a:moveTo>
                      <a:pt x="0" y="0"/>
                    </a:moveTo>
                    <a:lnTo>
                      <a:pt x="1368000" y="0"/>
                    </a:lnTo>
                    <a:lnTo>
                      <a:pt x="1764000" y="0"/>
                    </a:lnTo>
                    <a:lnTo>
                      <a:pt x="1764000" y="4032000"/>
                    </a:lnTo>
                    <a:lnTo>
                      <a:pt x="1419113" y="4186875"/>
                    </a:lnTo>
                    <a:lnTo>
                      <a:pt x="0" y="3204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CC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28" name="Freeform 874"/>
              <p:cNvSpPr/>
              <p:nvPr/>
            </p:nvSpPr>
            <p:spPr>
              <a:xfrm>
                <a:off x="115024536" y="112007648"/>
                <a:ext cx="130175" cy="384175"/>
              </a:xfrm>
              <a:custGeom>
                <a:avLst/>
                <a:gdLst>
                  <a:gd name="T0" fmla="*/ 0 w 1224000"/>
                  <a:gd name="T1" fmla="*/ 0 h 3708000"/>
                  <a:gd name="T2" fmla="*/ 1224000 w 1224000"/>
                  <a:gd name="T3" fmla="*/ 0 h 3708000"/>
                  <a:gd name="T4" fmla="*/ 1224000 w 1224000"/>
                  <a:gd name="T5" fmla="*/ 3708000 h 3708000"/>
                  <a:gd name="T6" fmla="*/ 0 w 1224000"/>
                  <a:gd name="T7" fmla="*/ 2952000 h 3708000"/>
                  <a:gd name="T8" fmla="*/ 0 w 1224000"/>
                  <a:gd name="T9" fmla="*/ 0 h 37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4000" h="3708000">
                    <a:moveTo>
                      <a:pt x="0" y="0"/>
                    </a:moveTo>
                    <a:lnTo>
                      <a:pt x="1224000" y="0"/>
                    </a:lnTo>
                    <a:lnTo>
                      <a:pt x="1224000" y="3708000"/>
                    </a:lnTo>
                    <a:lnTo>
                      <a:pt x="0" y="2952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333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29" name="Freeform 875"/>
              <p:cNvSpPr/>
              <p:nvPr/>
            </p:nvSpPr>
            <p:spPr>
              <a:xfrm>
                <a:off x="115166144" y="112000032"/>
                <a:ext cx="26670" cy="415925"/>
              </a:xfrm>
              <a:custGeom>
                <a:avLst/>
                <a:gdLst>
                  <a:gd name="T0" fmla="*/ 0 w 249075"/>
                  <a:gd name="T1" fmla="*/ 4838 h 4010100"/>
                  <a:gd name="T2" fmla="*/ 249075 w 249075"/>
                  <a:gd name="T3" fmla="*/ 0 h 4010100"/>
                  <a:gd name="T4" fmla="*/ 249075 w 249075"/>
                  <a:gd name="T5" fmla="*/ 3924000 h 4010100"/>
                  <a:gd name="T6" fmla="*/ 0 w 249075"/>
                  <a:gd name="T7" fmla="*/ 4010100 h 4010100"/>
                  <a:gd name="T8" fmla="*/ 0 w 249075"/>
                  <a:gd name="T9" fmla="*/ 4838 h 4010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075" h="4010100">
                    <a:moveTo>
                      <a:pt x="0" y="4838"/>
                    </a:moveTo>
                    <a:lnTo>
                      <a:pt x="249075" y="0"/>
                    </a:lnTo>
                    <a:lnTo>
                      <a:pt x="249075" y="3924000"/>
                    </a:lnTo>
                    <a:lnTo>
                      <a:pt x="0" y="4010100"/>
                    </a:lnTo>
                    <a:lnTo>
                      <a:pt x="0" y="4838"/>
                    </a:lnTo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2630" name="Freeform 876"/>
              <p:cNvSpPr/>
              <p:nvPr/>
            </p:nvSpPr>
            <p:spPr>
              <a:xfrm>
                <a:off x="115039776" y="112019080"/>
                <a:ext cx="114300" cy="351155"/>
              </a:xfrm>
              <a:custGeom>
                <a:avLst/>
                <a:gdLst>
                  <a:gd name="T0" fmla="*/ 0 w 1080000"/>
                  <a:gd name="T1" fmla="*/ 0 h 3384000"/>
                  <a:gd name="T2" fmla="*/ 1080000 w 1080000"/>
                  <a:gd name="T3" fmla="*/ 0 h 3384000"/>
                  <a:gd name="T4" fmla="*/ 1080000 w 1080000"/>
                  <a:gd name="T5" fmla="*/ 3384000 h 3384000"/>
                  <a:gd name="T6" fmla="*/ 0 w 1080000"/>
                  <a:gd name="T7" fmla="*/ 2736000 h 3384000"/>
                  <a:gd name="T8" fmla="*/ 0 w 1080000"/>
                  <a:gd name="T9" fmla="*/ 0 h 33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0000" h="3384000">
                    <a:moveTo>
                      <a:pt x="0" y="0"/>
                    </a:moveTo>
                    <a:lnTo>
                      <a:pt x="1080000" y="0"/>
                    </a:lnTo>
                    <a:lnTo>
                      <a:pt x="1080000" y="3384000"/>
                    </a:lnTo>
                    <a:lnTo>
                      <a:pt x="0" y="2736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2631" name="Group 877"/>
              <p:cNvGrpSpPr/>
              <p:nvPr/>
            </p:nvGrpSpPr>
            <p:grpSpPr>
              <a:xfrm>
                <a:off x="115055648" y="112031144"/>
                <a:ext cx="81915" cy="281305"/>
                <a:chOff x="115055648" y="112031144"/>
                <a:chExt cx="81915" cy="281305"/>
              </a:xfrm>
            </p:grpSpPr>
            <p:sp>
              <p:nvSpPr>
                <p:cNvPr id="2632" name="WordArt 878"/>
                <p:cNvSpPr>
                  <a:spLocks noChangeArrowheads="1" noChangeShapeType="1"/>
                </p:cNvSpPr>
                <p:nvPr/>
              </p:nvSpPr>
              <p:spPr>
                <a:xfrm>
                  <a:off x="115055648" y="112031144"/>
                  <a:ext cx="72390" cy="17907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배</a:t>
                  </a:r>
                </a:p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연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37" name="WordArt 879"/>
                <p:cNvSpPr>
                  <a:spLocks noChangeArrowheads="1" noChangeShapeType="1"/>
                </p:cNvSpPr>
                <p:nvPr/>
              </p:nvSpPr>
              <p:spPr>
                <a:xfrm>
                  <a:off x="115055648" y="112238152"/>
                  <a:ext cx="81915" cy="74295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790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창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30139" name="Group 880"/>
            <p:cNvGrpSpPr/>
            <p:nvPr/>
          </p:nvGrpSpPr>
          <p:grpSpPr>
            <a:xfrm>
              <a:off x="108699296" y="111421544"/>
              <a:ext cx="187325" cy="434340"/>
              <a:chOff x="108699296" y="111421544"/>
              <a:chExt cx="187325" cy="434340"/>
            </a:xfrm>
          </p:grpSpPr>
          <p:sp>
            <p:nvSpPr>
              <p:cNvPr id="30140" name="Freeform 881"/>
              <p:cNvSpPr/>
              <p:nvPr/>
            </p:nvSpPr>
            <p:spPr>
              <a:xfrm>
                <a:off x="108699296" y="111421544"/>
                <a:ext cx="187325" cy="434340"/>
              </a:xfrm>
              <a:custGeom>
                <a:avLst/>
                <a:gdLst>
                  <a:gd name="T0" fmla="*/ 0 w 1764000"/>
                  <a:gd name="T1" fmla="*/ 0 h 4186875"/>
                  <a:gd name="T2" fmla="*/ 1368000 w 1764000"/>
                  <a:gd name="T3" fmla="*/ 0 h 4186875"/>
                  <a:gd name="T4" fmla="*/ 1764000 w 1764000"/>
                  <a:gd name="T5" fmla="*/ 0 h 4186875"/>
                  <a:gd name="T6" fmla="*/ 1764000 w 1764000"/>
                  <a:gd name="T7" fmla="*/ 4032000 h 4186875"/>
                  <a:gd name="T8" fmla="*/ 1419113 w 1764000"/>
                  <a:gd name="T9" fmla="*/ 4186875 h 4186875"/>
                  <a:gd name="T10" fmla="*/ 0 w 1764000"/>
                  <a:gd name="T11" fmla="*/ 3204000 h 4186875"/>
                  <a:gd name="T12" fmla="*/ 0 w 1764000"/>
                  <a:gd name="T13" fmla="*/ 0 h 4186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4000" h="4186875">
                    <a:moveTo>
                      <a:pt x="0" y="0"/>
                    </a:moveTo>
                    <a:lnTo>
                      <a:pt x="1368000" y="0"/>
                    </a:lnTo>
                    <a:lnTo>
                      <a:pt x="1764000" y="0"/>
                    </a:lnTo>
                    <a:lnTo>
                      <a:pt x="1764000" y="4032000"/>
                    </a:lnTo>
                    <a:lnTo>
                      <a:pt x="1419113" y="4186875"/>
                    </a:lnTo>
                    <a:lnTo>
                      <a:pt x="0" y="3204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CC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1" name="Freeform 882"/>
              <p:cNvSpPr/>
              <p:nvPr/>
            </p:nvSpPr>
            <p:spPr>
              <a:xfrm>
                <a:off x="108710728" y="111436784"/>
                <a:ext cx="130175" cy="384175"/>
              </a:xfrm>
              <a:custGeom>
                <a:avLst/>
                <a:gdLst>
                  <a:gd name="T0" fmla="*/ 0 w 1224000"/>
                  <a:gd name="T1" fmla="*/ 0 h 3708000"/>
                  <a:gd name="T2" fmla="*/ 1224000 w 1224000"/>
                  <a:gd name="T3" fmla="*/ 0 h 3708000"/>
                  <a:gd name="T4" fmla="*/ 1224000 w 1224000"/>
                  <a:gd name="T5" fmla="*/ 3708000 h 3708000"/>
                  <a:gd name="T6" fmla="*/ 0 w 1224000"/>
                  <a:gd name="T7" fmla="*/ 2952000 h 3708000"/>
                  <a:gd name="T8" fmla="*/ 0 w 1224000"/>
                  <a:gd name="T9" fmla="*/ 0 h 37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4000" h="3708000">
                    <a:moveTo>
                      <a:pt x="0" y="0"/>
                    </a:moveTo>
                    <a:lnTo>
                      <a:pt x="1224000" y="0"/>
                    </a:lnTo>
                    <a:lnTo>
                      <a:pt x="1224000" y="3708000"/>
                    </a:lnTo>
                    <a:lnTo>
                      <a:pt x="0" y="2952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333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2" name="Freeform 883"/>
              <p:cNvSpPr/>
              <p:nvPr/>
            </p:nvSpPr>
            <p:spPr>
              <a:xfrm>
                <a:off x="108852968" y="111429168"/>
                <a:ext cx="26670" cy="415925"/>
              </a:xfrm>
              <a:custGeom>
                <a:avLst/>
                <a:gdLst>
                  <a:gd name="T0" fmla="*/ 0 w 249075"/>
                  <a:gd name="T1" fmla="*/ 4838 h 4010100"/>
                  <a:gd name="T2" fmla="*/ 249075 w 249075"/>
                  <a:gd name="T3" fmla="*/ 0 h 4010100"/>
                  <a:gd name="T4" fmla="*/ 249075 w 249075"/>
                  <a:gd name="T5" fmla="*/ 3924000 h 4010100"/>
                  <a:gd name="T6" fmla="*/ 0 w 249075"/>
                  <a:gd name="T7" fmla="*/ 4010100 h 4010100"/>
                  <a:gd name="T8" fmla="*/ 0 w 249075"/>
                  <a:gd name="T9" fmla="*/ 4838 h 4010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075" h="4010100">
                    <a:moveTo>
                      <a:pt x="0" y="4838"/>
                    </a:moveTo>
                    <a:lnTo>
                      <a:pt x="249075" y="0"/>
                    </a:lnTo>
                    <a:lnTo>
                      <a:pt x="249075" y="3924000"/>
                    </a:lnTo>
                    <a:lnTo>
                      <a:pt x="0" y="4010100"/>
                    </a:lnTo>
                    <a:lnTo>
                      <a:pt x="0" y="4838"/>
                    </a:lnTo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sp>
            <p:nvSpPr>
              <p:cNvPr id="30143" name="Freeform 884"/>
              <p:cNvSpPr/>
              <p:nvPr/>
            </p:nvSpPr>
            <p:spPr>
              <a:xfrm>
                <a:off x="108725968" y="111447584"/>
                <a:ext cx="114300" cy="351155"/>
              </a:xfrm>
              <a:custGeom>
                <a:avLst/>
                <a:gdLst>
                  <a:gd name="T0" fmla="*/ 0 w 1080000"/>
                  <a:gd name="T1" fmla="*/ 0 h 3384000"/>
                  <a:gd name="T2" fmla="*/ 1080000 w 1080000"/>
                  <a:gd name="T3" fmla="*/ 0 h 3384000"/>
                  <a:gd name="T4" fmla="*/ 1080000 w 1080000"/>
                  <a:gd name="T5" fmla="*/ 3384000 h 3384000"/>
                  <a:gd name="T6" fmla="*/ 0 w 1080000"/>
                  <a:gd name="T7" fmla="*/ 2736000 h 3384000"/>
                  <a:gd name="T8" fmla="*/ 0 w 1080000"/>
                  <a:gd name="T9" fmla="*/ 0 h 3384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0000" h="3384000">
                    <a:moveTo>
                      <a:pt x="0" y="0"/>
                    </a:moveTo>
                    <a:lnTo>
                      <a:pt x="1080000" y="0"/>
                    </a:lnTo>
                    <a:lnTo>
                      <a:pt x="1080000" y="3384000"/>
                    </a:lnTo>
                    <a:lnTo>
                      <a:pt x="0" y="27360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vert="horz" wrap="square" lIns="36576" tIns="36576" rIns="36576" bIns="36576" anchor="t" anchorCtr="0"/>
              <a:lstStyle/>
              <a:p>
                <a:endParaRPr lang="ko-KR" altLang="en-US"/>
              </a:p>
            </p:txBody>
          </p:sp>
          <p:grpSp>
            <p:nvGrpSpPr>
              <p:cNvPr id="2624" name="Group 885"/>
              <p:cNvGrpSpPr/>
              <p:nvPr/>
            </p:nvGrpSpPr>
            <p:grpSpPr>
              <a:xfrm>
                <a:off x="108742480" y="111459648"/>
                <a:ext cx="81915" cy="281305"/>
                <a:chOff x="108742480" y="111459648"/>
                <a:chExt cx="81915" cy="281305"/>
              </a:xfrm>
            </p:grpSpPr>
            <p:sp>
              <p:nvSpPr>
                <p:cNvPr id="2625" name="WordArt 886"/>
                <p:cNvSpPr>
                  <a:spLocks noChangeArrowheads="1" noChangeShapeType="1"/>
                </p:cNvSpPr>
                <p:nvPr/>
              </p:nvSpPr>
              <p:spPr>
                <a:xfrm>
                  <a:off x="108742480" y="111459648"/>
                  <a:ext cx="72390" cy="179070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배</a:t>
                  </a:r>
                </a:p>
                <a:p>
                  <a:pPr algn="ctr">
                    <a:buNone/>
                  </a:pPr>
                  <a:r>
                    <a:rPr lang="ko-KR" altLang="en-US" sz="957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연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26" name="WordArt 887"/>
                <p:cNvSpPr>
                  <a:spLocks noChangeArrowheads="1" noChangeShapeType="1"/>
                </p:cNvSpPr>
                <p:nvPr/>
              </p:nvSpPr>
              <p:spPr>
                <a:xfrm>
                  <a:off x="108742480" y="111667288"/>
                  <a:ext cx="81915" cy="74295"/>
                </a:xfrm>
                <a:prstGeom prst="rect">
                  <a:avLst/>
                </a:prstGeom>
              </p:spPr>
              <p:txBody>
                <a:bodyPr wrap="none"/>
                <a:lstStyle/>
                <a:p>
                  <a:pPr algn="ctr">
                    <a:buNone/>
                  </a:pPr>
                  <a:r>
                    <a:rPr lang="ko-KR" altLang="en-US" sz="7901" b="1" spc="5">
                      <a:solidFill>
                        <a:srgbClr val="FFFFFF"/>
                      </a:solidFill>
                      <a:latin typeface="맑은 고딕"/>
                      <a:ea typeface="맑은 고딕"/>
                    </a:rPr>
                    <a:t>창</a:t>
                  </a:r>
                  <a:endParaRPr lang="ko-KR" altLang="en-US" sz="3600" b="1" spc="5">
                    <a:solidFill>
                      <a:srgbClr val="FFFFFF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</p:grpSp>
      <p:grpSp>
        <p:nvGrpSpPr>
          <p:cNvPr id="30720" name="그룹 30719"/>
          <p:cNvGrpSpPr/>
          <p:nvPr/>
        </p:nvGrpSpPr>
        <p:grpSpPr>
          <a:xfrm>
            <a:off x="952500" y="2277110"/>
            <a:ext cx="7363916" cy="4090297"/>
            <a:chOff x="952500" y="2277110"/>
            <a:chExt cx="7363916" cy="4090297"/>
          </a:xfrm>
        </p:grpSpPr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5763224" y="2277110"/>
              <a:ext cx="2531959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5763224" y="2277110"/>
              <a:ext cx="0" cy="2579297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6807657" y="2277110"/>
              <a:ext cx="0" cy="2199988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7219100" y="2277110"/>
              <a:ext cx="0" cy="280688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8295184" y="2277110"/>
              <a:ext cx="0" cy="3793084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952500" y="6070194"/>
              <a:ext cx="734268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952500" y="3035726"/>
              <a:ext cx="0" cy="3034468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952500" y="3035726"/>
              <a:ext cx="2437012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3389512" y="3035726"/>
              <a:ext cx="0" cy="783904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3389512" y="3819630"/>
              <a:ext cx="237371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756521" y="5336864"/>
              <a:ext cx="2057217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3389512" y="3819630"/>
              <a:ext cx="0" cy="73333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 flipH="1">
              <a:off x="952500" y="4552960"/>
              <a:ext cx="2437012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952500" y="4831120"/>
              <a:ext cx="1139382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2091882" y="4831120"/>
              <a:ext cx="0" cy="1239074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3895903" y="4274800"/>
              <a:ext cx="348145" cy="202298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4370646" y="4274800"/>
              <a:ext cx="348145" cy="202298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3611058" y="4350662"/>
              <a:ext cx="189897" cy="202298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5320130" y="4350662"/>
              <a:ext cx="221547" cy="202298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4813739" y="4198939"/>
              <a:ext cx="221547" cy="354021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3800955" y="4502386"/>
              <a:ext cx="101278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3800955" y="4198939"/>
              <a:ext cx="101278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3800955" y="4198939"/>
              <a:ext cx="0" cy="151723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2" name="Group 26"/>
            <p:cNvGrpSpPr>
              <a:grpSpLocks/>
            </p:cNvGrpSpPr>
            <p:nvPr/>
          </p:nvGrpSpPr>
          <p:grpSpPr bwMode="auto">
            <a:xfrm>
              <a:off x="3421161" y="3920780"/>
              <a:ext cx="348145" cy="278160"/>
              <a:chOff x="108900150" y="109787775"/>
              <a:chExt cx="396000" cy="396000"/>
            </a:xfrm>
          </p:grpSpPr>
          <p:sp>
            <p:nvSpPr>
              <p:cNvPr id="30453" name="Rectangle 27"/>
              <p:cNvSpPr>
                <a:spLocks noChangeArrowheads="1"/>
              </p:cNvSpPr>
              <p:nvPr/>
            </p:nvSpPr>
            <p:spPr bwMode="auto">
              <a:xfrm>
                <a:off x="109080150" y="109787775"/>
                <a:ext cx="36000" cy="396000"/>
              </a:xfrm>
              <a:prstGeom prst="rect">
                <a:avLst/>
              </a:prstGeom>
              <a:noFill/>
              <a:ln w="1587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30454" name="Group 28"/>
              <p:cNvGrpSpPr>
                <a:grpSpLocks/>
              </p:cNvGrpSpPr>
              <p:nvPr/>
            </p:nvGrpSpPr>
            <p:grpSpPr bwMode="auto">
              <a:xfrm>
                <a:off x="108900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992" name="Line 29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93" name="Line 30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94" name="Line 31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95" name="Line 32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96" name="Line 33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97" name="Line 34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22" name="Line 35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23" name="Line 36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30455" name="Group 37"/>
              <p:cNvGrpSpPr>
                <a:grpSpLocks/>
              </p:cNvGrpSpPr>
              <p:nvPr/>
            </p:nvGrpSpPr>
            <p:grpSpPr bwMode="auto">
              <a:xfrm>
                <a:off x="109152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30456" name="Line 38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57" name="Line 39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58" name="Line 40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59" name="Line 41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60" name="Line 42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61" name="Line 43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62" name="Line 44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63" name="Line 45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33" name="Group 46"/>
            <p:cNvGrpSpPr>
              <a:grpSpLocks/>
            </p:cNvGrpSpPr>
            <p:nvPr/>
          </p:nvGrpSpPr>
          <p:grpSpPr bwMode="auto">
            <a:xfrm>
              <a:off x="5351781" y="3920780"/>
              <a:ext cx="348144" cy="278160"/>
              <a:chOff x="108900150" y="109787775"/>
              <a:chExt cx="396000" cy="396000"/>
            </a:xfrm>
          </p:grpSpPr>
          <p:sp>
            <p:nvSpPr>
              <p:cNvPr id="30434" name="Rectangle 47"/>
              <p:cNvSpPr>
                <a:spLocks noChangeArrowheads="1"/>
              </p:cNvSpPr>
              <p:nvPr/>
            </p:nvSpPr>
            <p:spPr bwMode="auto">
              <a:xfrm>
                <a:off x="109080150" y="109787775"/>
                <a:ext cx="36000" cy="396000"/>
              </a:xfrm>
              <a:prstGeom prst="rect">
                <a:avLst/>
              </a:prstGeom>
              <a:noFill/>
              <a:ln w="1587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30435" name="Group 48"/>
              <p:cNvGrpSpPr>
                <a:grpSpLocks/>
              </p:cNvGrpSpPr>
              <p:nvPr/>
            </p:nvGrpSpPr>
            <p:grpSpPr bwMode="auto">
              <a:xfrm>
                <a:off x="108900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30445" name="Line 49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6" name="Line 50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7" name="Line 51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8" name="Line 52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9" name="Line 53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50" name="Line 54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51" name="Line 55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52" name="Line 56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30436" name="Group 57"/>
              <p:cNvGrpSpPr>
                <a:grpSpLocks/>
              </p:cNvGrpSpPr>
              <p:nvPr/>
            </p:nvGrpSpPr>
            <p:grpSpPr bwMode="auto">
              <a:xfrm>
                <a:off x="109152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30437" name="Line 58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38" name="Line 59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39" name="Line 60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0" name="Line 61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1" name="Line 62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2" name="Line 63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3" name="Line 64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444" name="Line 65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3800955" y="3819630"/>
              <a:ext cx="0" cy="379309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Line 67"/>
            <p:cNvSpPr>
              <a:spLocks noChangeShapeType="1"/>
            </p:cNvSpPr>
            <p:nvPr/>
          </p:nvSpPr>
          <p:spPr bwMode="auto">
            <a:xfrm flipV="1">
              <a:off x="5320130" y="3819630"/>
              <a:ext cx="0" cy="53103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Line 68"/>
            <p:cNvSpPr>
              <a:spLocks noChangeShapeType="1"/>
            </p:cNvSpPr>
            <p:nvPr/>
          </p:nvSpPr>
          <p:spPr bwMode="auto">
            <a:xfrm>
              <a:off x="5066935" y="3819630"/>
              <a:ext cx="0" cy="27816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Line 69"/>
            <p:cNvSpPr>
              <a:spLocks noChangeShapeType="1"/>
            </p:cNvSpPr>
            <p:nvPr/>
          </p:nvSpPr>
          <p:spPr bwMode="auto">
            <a:xfrm>
              <a:off x="5066935" y="4097790"/>
              <a:ext cx="25319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Line 70"/>
            <p:cNvSpPr>
              <a:spLocks noChangeShapeType="1"/>
            </p:cNvSpPr>
            <p:nvPr/>
          </p:nvSpPr>
          <p:spPr bwMode="auto">
            <a:xfrm>
              <a:off x="2091882" y="5488588"/>
              <a:ext cx="664639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Line 71"/>
            <p:cNvSpPr>
              <a:spLocks noChangeShapeType="1"/>
            </p:cNvSpPr>
            <p:nvPr/>
          </p:nvSpPr>
          <p:spPr bwMode="auto">
            <a:xfrm>
              <a:off x="2756521" y="5336864"/>
              <a:ext cx="0" cy="73333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Line 72"/>
            <p:cNvSpPr>
              <a:spLocks noChangeShapeType="1"/>
            </p:cNvSpPr>
            <p:nvPr/>
          </p:nvSpPr>
          <p:spPr bwMode="auto">
            <a:xfrm>
              <a:off x="3769306" y="5336864"/>
              <a:ext cx="0" cy="73333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Line 73"/>
            <p:cNvSpPr>
              <a:spLocks noChangeShapeType="1"/>
            </p:cNvSpPr>
            <p:nvPr/>
          </p:nvSpPr>
          <p:spPr bwMode="auto">
            <a:xfrm>
              <a:off x="4813739" y="5336864"/>
              <a:ext cx="0" cy="73333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Line 74"/>
            <p:cNvSpPr>
              <a:spLocks noChangeShapeType="1"/>
            </p:cNvSpPr>
            <p:nvPr/>
          </p:nvSpPr>
          <p:spPr bwMode="auto">
            <a:xfrm>
              <a:off x="4813739" y="5513875"/>
              <a:ext cx="949486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Line 75"/>
            <p:cNvSpPr>
              <a:spLocks noChangeShapeType="1"/>
            </p:cNvSpPr>
            <p:nvPr/>
          </p:nvSpPr>
          <p:spPr bwMode="auto">
            <a:xfrm>
              <a:off x="5763224" y="5336864"/>
              <a:ext cx="0" cy="73333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Line 76"/>
            <p:cNvSpPr>
              <a:spLocks noChangeShapeType="1"/>
            </p:cNvSpPr>
            <p:nvPr/>
          </p:nvSpPr>
          <p:spPr bwMode="auto">
            <a:xfrm>
              <a:off x="6870957" y="5336864"/>
              <a:ext cx="0" cy="73333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Line 77"/>
            <p:cNvSpPr>
              <a:spLocks noChangeShapeType="1"/>
            </p:cNvSpPr>
            <p:nvPr/>
          </p:nvSpPr>
          <p:spPr bwMode="auto">
            <a:xfrm>
              <a:off x="7187451" y="5336864"/>
              <a:ext cx="0" cy="73333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Line 78"/>
            <p:cNvSpPr>
              <a:spLocks noChangeShapeType="1"/>
            </p:cNvSpPr>
            <p:nvPr/>
          </p:nvSpPr>
          <p:spPr bwMode="auto">
            <a:xfrm>
              <a:off x="5763224" y="4856407"/>
              <a:ext cx="60134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Line 79"/>
            <p:cNvSpPr>
              <a:spLocks noChangeShapeType="1"/>
            </p:cNvSpPr>
            <p:nvPr/>
          </p:nvSpPr>
          <p:spPr bwMode="auto">
            <a:xfrm flipV="1">
              <a:off x="6364564" y="4477098"/>
              <a:ext cx="0" cy="379308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Line 80"/>
            <p:cNvSpPr>
              <a:spLocks noChangeShapeType="1"/>
            </p:cNvSpPr>
            <p:nvPr/>
          </p:nvSpPr>
          <p:spPr bwMode="auto">
            <a:xfrm>
              <a:off x="6364564" y="4477098"/>
              <a:ext cx="44309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Line 81"/>
            <p:cNvSpPr>
              <a:spLocks noChangeShapeType="1"/>
            </p:cNvSpPr>
            <p:nvPr/>
          </p:nvSpPr>
          <p:spPr bwMode="auto">
            <a:xfrm>
              <a:off x="5763224" y="4350662"/>
              <a:ext cx="104443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Line 82"/>
            <p:cNvSpPr>
              <a:spLocks noChangeShapeType="1"/>
            </p:cNvSpPr>
            <p:nvPr/>
          </p:nvSpPr>
          <p:spPr bwMode="auto">
            <a:xfrm>
              <a:off x="5763224" y="4123078"/>
              <a:ext cx="104443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Line 83"/>
            <p:cNvSpPr>
              <a:spLocks noChangeShapeType="1"/>
            </p:cNvSpPr>
            <p:nvPr/>
          </p:nvSpPr>
          <p:spPr bwMode="auto">
            <a:xfrm>
              <a:off x="5763224" y="3769056"/>
              <a:ext cx="104443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Line 84"/>
            <p:cNvSpPr>
              <a:spLocks noChangeShapeType="1"/>
            </p:cNvSpPr>
            <p:nvPr/>
          </p:nvSpPr>
          <p:spPr bwMode="auto">
            <a:xfrm>
              <a:off x="5763224" y="3440322"/>
              <a:ext cx="104443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Line 85"/>
            <p:cNvSpPr>
              <a:spLocks noChangeShapeType="1"/>
            </p:cNvSpPr>
            <p:nvPr/>
          </p:nvSpPr>
          <p:spPr bwMode="auto">
            <a:xfrm>
              <a:off x="5763224" y="2833429"/>
              <a:ext cx="104443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Line 86"/>
            <p:cNvSpPr>
              <a:spLocks noChangeShapeType="1"/>
            </p:cNvSpPr>
            <p:nvPr/>
          </p:nvSpPr>
          <p:spPr bwMode="auto">
            <a:xfrm>
              <a:off x="7219100" y="2833429"/>
              <a:ext cx="107608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Line 87"/>
            <p:cNvSpPr>
              <a:spLocks noChangeShapeType="1"/>
            </p:cNvSpPr>
            <p:nvPr/>
          </p:nvSpPr>
          <p:spPr bwMode="auto">
            <a:xfrm>
              <a:off x="7219100" y="3440322"/>
              <a:ext cx="107608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Line 88"/>
            <p:cNvSpPr>
              <a:spLocks noChangeShapeType="1"/>
            </p:cNvSpPr>
            <p:nvPr/>
          </p:nvSpPr>
          <p:spPr bwMode="auto">
            <a:xfrm>
              <a:off x="7219100" y="3996641"/>
              <a:ext cx="107608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Line 89"/>
            <p:cNvSpPr>
              <a:spLocks noChangeShapeType="1"/>
            </p:cNvSpPr>
            <p:nvPr/>
          </p:nvSpPr>
          <p:spPr bwMode="auto">
            <a:xfrm>
              <a:off x="7219100" y="4578247"/>
              <a:ext cx="107608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Line 90"/>
            <p:cNvSpPr>
              <a:spLocks noChangeShapeType="1"/>
            </p:cNvSpPr>
            <p:nvPr/>
          </p:nvSpPr>
          <p:spPr bwMode="auto">
            <a:xfrm>
              <a:off x="7219100" y="5083992"/>
              <a:ext cx="107608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Line 91"/>
            <p:cNvSpPr>
              <a:spLocks noChangeShapeType="1"/>
            </p:cNvSpPr>
            <p:nvPr/>
          </p:nvSpPr>
          <p:spPr bwMode="auto">
            <a:xfrm>
              <a:off x="5763224" y="5336864"/>
              <a:ext cx="2531959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Line 92"/>
            <p:cNvSpPr>
              <a:spLocks noChangeShapeType="1"/>
            </p:cNvSpPr>
            <p:nvPr/>
          </p:nvSpPr>
          <p:spPr bwMode="auto">
            <a:xfrm>
              <a:off x="952500" y="4350662"/>
              <a:ext cx="41144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Line 93"/>
            <p:cNvSpPr>
              <a:spLocks noChangeShapeType="1"/>
            </p:cNvSpPr>
            <p:nvPr/>
          </p:nvSpPr>
          <p:spPr bwMode="auto">
            <a:xfrm>
              <a:off x="1363944" y="4350662"/>
              <a:ext cx="0" cy="202298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Line 94"/>
            <p:cNvSpPr>
              <a:spLocks noChangeShapeType="1"/>
            </p:cNvSpPr>
            <p:nvPr/>
          </p:nvSpPr>
          <p:spPr bwMode="auto">
            <a:xfrm>
              <a:off x="1363944" y="4350662"/>
              <a:ext cx="759587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Line 95"/>
            <p:cNvSpPr>
              <a:spLocks noChangeShapeType="1"/>
            </p:cNvSpPr>
            <p:nvPr/>
          </p:nvSpPr>
          <p:spPr bwMode="auto">
            <a:xfrm>
              <a:off x="2123531" y="4350662"/>
              <a:ext cx="0" cy="202298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696" name="Line 96"/>
            <p:cNvSpPr>
              <a:spLocks noChangeShapeType="1"/>
            </p:cNvSpPr>
            <p:nvPr/>
          </p:nvSpPr>
          <p:spPr bwMode="auto">
            <a:xfrm>
              <a:off x="952500" y="5766747"/>
              <a:ext cx="1139382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698" name="Line 97"/>
            <p:cNvSpPr>
              <a:spLocks noChangeShapeType="1"/>
            </p:cNvSpPr>
            <p:nvPr/>
          </p:nvSpPr>
          <p:spPr bwMode="auto">
            <a:xfrm>
              <a:off x="3389512" y="4350662"/>
              <a:ext cx="221546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699" name="Line 98"/>
            <p:cNvSpPr>
              <a:spLocks noChangeShapeType="1"/>
            </p:cNvSpPr>
            <p:nvPr/>
          </p:nvSpPr>
          <p:spPr bwMode="auto">
            <a:xfrm>
              <a:off x="5541677" y="4350662"/>
              <a:ext cx="221547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700" name="Line 99"/>
            <p:cNvSpPr>
              <a:spLocks noChangeShapeType="1"/>
            </p:cNvSpPr>
            <p:nvPr/>
          </p:nvSpPr>
          <p:spPr bwMode="auto">
            <a:xfrm>
              <a:off x="5225183" y="5513875"/>
              <a:ext cx="0" cy="556319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29701" name="Group 100"/>
            <p:cNvGrpSpPr>
              <a:grpSpLocks/>
            </p:cNvGrpSpPr>
            <p:nvPr/>
          </p:nvGrpSpPr>
          <p:grpSpPr bwMode="auto">
            <a:xfrm>
              <a:off x="4969992" y="5754536"/>
              <a:ext cx="542029" cy="150090"/>
              <a:chOff x="108432150" y="112955775"/>
              <a:chExt cx="1188000" cy="360000"/>
            </a:xfrm>
          </p:grpSpPr>
          <p:sp>
            <p:nvSpPr>
              <p:cNvPr id="30432" name="AutoShape 101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33" name="WordArt 10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간호과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03" name="Group 103"/>
            <p:cNvGrpSpPr>
              <a:grpSpLocks/>
            </p:cNvGrpSpPr>
            <p:nvPr/>
          </p:nvGrpSpPr>
          <p:grpSpPr bwMode="auto">
            <a:xfrm>
              <a:off x="1807036" y="3617333"/>
              <a:ext cx="727938" cy="176244"/>
              <a:chOff x="108432150" y="112955775"/>
              <a:chExt cx="1188000" cy="360000"/>
            </a:xfrm>
          </p:grpSpPr>
          <p:sp>
            <p:nvSpPr>
              <p:cNvPr id="30430" name="AutoShape 104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31" name="WordArt 10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운동치료실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04" name="Group 106"/>
            <p:cNvGrpSpPr>
              <a:grpSpLocks/>
            </p:cNvGrpSpPr>
            <p:nvPr/>
          </p:nvGrpSpPr>
          <p:grpSpPr bwMode="auto">
            <a:xfrm>
              <a:off x="1110746" y="5185141"/>
              <a:ext cx="727940" cy="176245"/>
              <a:chOff x="108432150" y="112955775"/>
              <a:chExt cx="1188000" cy="360000"/>
            </a:xfrm>
          </p:grpSpPr>
          <p:sp>
            <p:nvSpPr>
              <p:cNvPr id="30428" name="AutoShape 107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29" name="WordArt 10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작업치료실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05" name="Group 109"/>
            <p:cNvGrpSpPr>
              <a:grpSpLocks/>
            </p:cNvGrpSpPr>
            <p:nvPr/>
          </p:nvGrpSpPr>
          <p:grpSpPr bwMode="auto">
            <a:xfrm>
              <a:off x="5826523" y="4578247"/>
              <a:ext cx="379794" cy="177011"/>
              <a:chOff x="108432150" y="112955775"/>
              <a:chExt cx="1188000" cy="360000"/>
            </a:xfrm>
          </p:grpSpPr>
          <p:sp>
            <p:nvSpPr>
              <p:cNvPr id="30426" name="AutoShape 110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27" name="WordArt 1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샤워실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06" name="Group 112"/>
            <p:cNvGrpSpPr>
              <a:grpSpLocks/>
            </p:cNvGrpSpPr>
            <p:nvPr/>
          </p:nvGrpSpPr>
          <p:grpSpPr bwMode="auto">
            <a:xfrm>
              <a:off x="2186831" y="5690885"/>
              <a:ext cx="379793" cy="126436"/>
              <a:chOff x="108432150" y="112955775"/>
              <a:chExt cx="1188000" cy="360000"/>
            </a:xfrm>
          </p:grpSpPr>
          <p:sp>
            <p:nvSpPr>
              <p:cNvPr id="30424" name="AutoShape 113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25" name="WordArt 1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601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07" name="Group 115"/>
            <p:cNvGrpSpPr>
              <a:grpSpLocks/>
            </p:cNvGrpSpPr>
            <p:nvPr/>
          </p:nvGrpSpPr>
          <p:grpSpPr bwMode="auto">
            <a:xfrm>
              <a:off x="6079719" y="2479408"/>
              <a:ext cx="379794" cy="126436"/>
              <a:chOff x="108432150" y="112955775"/>
              <a:chExt cx="1188000" cy="360000"/>
            </a:xfrm>
          </p:grpSpPr>
          <p:sp>
            <p:nvSpPr>
              <p:cNvPr id="30422" name="AutoShape 116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23" name="WordArt 1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612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08" name="Group 118"/>
            <p:cNvGrpSpPr>
              <a:grpSpLocks/>
            </p:cNvGrpSpPr>
            <p:nvPr/>
          </p:nvGrpSpPr>
          <p:grpSpPr bwMode="auto">
            <a:xfrm>
              <a:off x="7535597" y="2504694"/>
              <a:ext cx="379794" cy="126436"/>
              <a:chOff x="108432150" y="112955775"/>
              <a:chExt cx="1188000" cy="360000"/>
            </a:xfrm>
          </p:grpSpPr>
          <p:sp>
            <p:nvSpPr>
              <p:cNvPr id="30420" name="AutoShape 119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21" name="WordArt 1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611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09" name="Group 121"/>
            <p:cNvGrpSpPr>
              <a:grpSpLocks/>
            </p:cNvGrpSpPr>
            <p:nvPr/>
          </p:nvGrpSpPr>
          <p:grpSpPr bwMode="auto">
            <a:xfrm>
              <a:off x="6111369" y="5615023"/>
              <a:ext cx="379794" cy="126436"/>
              <a:chOff x="108432150" y="112955775"/>
              <a:chExt cx="1188000" cy="360000"/>
            </a:xfrm>
          </p:grpSpPr>
          <p:sp>
            <p:nvSpPr>
              <p:cNvPr id="30418" name="AutoShape 122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19" name="WordArt 12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605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10" name="Group 124"/>
            <p:cNvGrpSpPr>
              <a:grpSpLocks/>
            </p:cNvGrpSpPr>
            <p:nvPr/>
          </p:nvGrpSpPr>
          <p:grpSpPr bwMode="auto">
            <a:xfrm>
              <a:off x="7567246" y="5640311"/>
              <a:ext cx="379793" cy="126436"/>
              <a:chOff x="108432150" y="112955775"/>
              <a:chExt cx="1188000" cy="360000"/>
            </a:xfrm>
          </p:grpSpPr>
          <p:sp>
            <p:nvSpPr>
              <p:cNvPr id="30416" name="AutoShape 125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17" name="WordArt 1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606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11" name="Group 127"/>
            <p:cNvGrpSpPr>
              <a:grpSpLocks/>
            </p:cNvGrpSpPr>
            <p:nvPr/>
          </p:nvGrpSpPr>
          <p:grpSpPr bwMode="auto">
            <a:xfrm>
              <a:off x="7535597" y="4780545"/>
              <a:ext cx="379794" cy="126436"/>
              <a:chOff x="108432150" y="112955775"/>
              <a:chExt cx="1188000" cy="360000"/>
            </a:xfrm>
          </p:grpSpPr>
          <p:sp>
            <p:nvSpPr>
              <p:cNvPr id="30414" name="AutoShape 128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15" name="WordArt 12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607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12" name="Group 130"/>
            <p:cNvGrpSpPr>
              <a:grpSpLocks/>
            </p:cNvGrpSpPr>
            <p:nvPr/>
          </p:nvGrpSpPr>
          <p:grpSpPr bwMode="auto">
            <a:xfrm>
              <a:off x="7535597" y="3667907"/>
              <a:ext cx="379794" cy="126436"/>
              <a:chOff x="108432150" y="112955775"/>
              <a:chExt cx="1188000" cy="360000"/>
            </a:xfrm>
          </p:grpSpPr>
          <p:sp>
            <p:nvSpPr>
              <p:cNvPr id="30412" name="AutoShape 131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13" name="WordArt 13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609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13" name="Group 133"/>
            <p:cNvGrpSpPr>
              <a:grpSpLocks/>
            </p:cNvGrpSpPr>
            <p:nvPr/>
          </p:nvGrpSpPr>
          <p:grpSpPr bwMode="auto">
            <a:xfrm>
              <a:off x="6079719" y="3566758"/>
              <a:ext cx="379794" cy="126437"/>
              <a:chOff x="108432150" y="112955775"/>
              <a:chExt cx="1188000" cy="360000"/>
            </a:xfrm>
          </p:grpSpPr>
          <p:sp>
            <p:nvSpPr>
              <p:cNvPr id="30410" name="AutoShape 134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11" name="WordArt 1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남</a:t>
                </a: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WC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14" name="Group 136"/>
            <p:cNvGrpSpPr>
              <a:grpSpLocks/>
            </p:cNvGrpSpPr>
            <p:nvPr/>
          </p:nvGrpSpPr>
          <p:grpSpPr bwMode="auto">
            <a:xfrm>
              <a:off x="6079719" y="3895492"/>
              <a:ext cx="379794" cy="126436"/>
              <a:chOff x="108432150" y="112955775"/>
              <a:chExt cx="1188000" cy="360000"/>
            </a:xfrm>
          </p:grpSpPr>
          <p:sp>
            <p:nvSpPr>
              <p:cNvPr id="30408" name="AutoShape 137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09" name="WordArt 1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여</a:t>
                </a: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WC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15" name="Group 139"/>
            <p:cNvGrpSpPr>
              <a:grpSpLocks/>
            </p:cNvGrpSpPr>
            <p:nvPr/>
          </p:nvGrpSpPr>
          <p:grpSpPr bwMode="auto">
            <a:xfrm>
              <a:off x="3041367" y="5665599"/>
              <a:ext cx="379794" cy="126436"/>
              <a:chOff x="108432150" y="112955775"/>
              <a:chExt cx="1188000" cy="360000"/>
            </a:xfrm>
          </p:grpSpPr>
          <p:sp>
            <p:nvSpPr>
              <p:cNvPr id="30406" name="AutoShape 140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07" name="WordArt 14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602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pic>
          <p:nvPicPr>
            <p:cNvPr id="7312" name="Picture 14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553" y="4300087"/>
              <a:ext cx="249651" cy="280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7313" name="Picture 14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295" y="4300087"/>
              <a:ext cx="249651" cy="280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29716" name="Group 146"/>
            <p:cNvGrpSpPr>
              <a:grpSpLocks/>
            </p:cNvGrpSpPr>
            <p:nvPr/>
          </p:nvGrpSpPr>
          <p:grpSpPr bwMode="auto">
            <a:xfrm>
              <a:off x="3438481" y="3881114"/>
              <a:ext cx="316495" cy="214559"/>
              <a:chOff x="105732150" y="106655775"/>
              <a:chExt cx="774000" cy="504000"/>
            </a:xfrm>
          </p:grpSpPr>
          <p:sp>
            <p:nvSpPr>
              <p:cNvPr id="30404" name="Freeform 147"/>
              <p:cNvSpPr>
                <a:spLocks/>
              </p:cNvSpPr>
              <p:nvPr/>
            </p:nvSpPr>
            <p:spPr bwMode="auto">
              <a:xfrm>
                <a:off x="105732150" y="106655775"/>
                <a:ext cx="774000" cy="504000"/>
              </a:xfrm>
              <a:custGeom>
                <a:avLst/>
                <a:gdLst>
                  <a:gd name="T0" fmla="*/ 0 w 576000"/>
                  <a:gd name="T1" fmla="*/ 0 h 756000"/>
                  <a:gd name="T2" fmla="*/ 144000 w 576000"/>
                  <a:gd name="T3" fmla="*/ 0 h 756000"/>
                  <a:gd name="T4" fmla="*/ 144000 w 576000"/>
                  <a:gd name="T5" fmla="*/ 180000 h 756000"/>
                  <a:gd name="T6" fmla="*/ 288000 w 576000"/>
                  <a:gd name="T7" fmla="*/ 180000 h 756000"/>
                  <a:gd name="T8" fmla="*/ 288000 w 576000"/>
                  <a:gd name="T9" fmla="*/ 396000 h 756000"/>
                  <a:gd name="T10" fmla="*/ 432000 w 576000"/>
                  <a:gd name="T11" fmla="*/ 396000 h 756000"/>
                  <a:gd name="T12" fmla="*/ 432000 w 576000"/>
                  <a:gd name="T13" fmla="*/ 540000 h 756000"/>
                  <a:gd name="T14" fmla="*/ 576000 w 576000"/>
                  <a:gd name="T15" fmla="*/ 540000 h 756000"/>
                  <a:gd name="T16" fmla="*/ 576000 w 576000"/>
                  <a:gd name="T17" fmla="*/ 756000 h 756000"/>
                  <a:gd name="T18" fmla="*/ 0 w 576000"/>
                  <a:gd name="T19" fmla="*/ 756000 h 756000"/>
                  <a:gd name="T20" fmla="*/ 0 w 576000"/>
                  <a:gd name="T21" fmla="*/ 0 h 7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6000" h="756000">
                    <a:moveTo>
                      <a:pt x="0" y="0"/>
                    </a:moveTo>
                    <a:lnTo>
                      <a:pt x="144000" y="0"/>
                    </a:lnTo>
                    <a:lnTo>
                      <a:pt x="144000" y="180000"/>
                    </a:lnTo>
                    <a:lnTo>
                      <a:pt x="288000" y="180000"/>
                    </a:lnTo>
                    <a:lnTo>
                      <a:pt x="288000" y="396000"/>
                    </a:lnTo>
                    <a:lnTo>
                      <a:pt x="432000" y="396000"/>
                    </a:lnTo>
                    <a:lnTo>
                      <a:pt x="432000" y="540000"/>
                    </a:lnTo>
                    <a:lnTo>
                      <a:pt x="576000" y="540000"/>
                    </a:lnTo>
                    <a:lnTo>
                      <a:pt x="576000" y="756000"/>
                    </a:lnTo>
                    <a:lnTo>
                      <a:pt x="0" y="75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00"/>
              </a:solidFill>
              <a:ln w="25400" cap="flat" cmpd="sng" algn="ctr">
                <a:solidFill>
                  <a:srgbClr val="33993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05" name="WordArt 1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768150" y="106943775"/>
                <a:ext cx="504000" cy="180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b="1" kern="10" spc="0" smtClean="0"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돋움"/>
                    <a:ea typeface="돋움"/>
                  </a:rPr>
                  <a:t>비상계단</a:t>
                </a:r>
                <a:endParaRPr lang="ko-KR" altLang="en-US" sz="3600" b="1" kern="10" spc="0"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돋움"/>
                  <a:ea typeface="돋움"/>
                </a:endParaRPr>
              </a:p>
            </p:txBody>
          </p:sp>
        </p:grpSp>
        <p:grpSp>
          <p:nvGrpSpPr>
            <p:cNvPr id="29717" name="Group 149"/>
            <p:cNvGrpSpPr>
              <a:grpSpLocks/>
            </p:cNvGrpSpPr>
            <p:nvPr/>
          </p:nvGrpSpPr>
          <p:grpSpPr bwMode="auto">
            <a:xfrm>
              <a:off x="5392712" y="3887007"/>
              <a:ext cx="316496" cy="214558"/>
              <a:chOff x="105732150" y="106655775"/>
              <a:chExt cx="774000" cy="504000"/>
            </a:xfrm>
          </p:grpSpPr>
          <p:sp>
            <p:nvSpPr>
              <p:cNvPr id="30402" name="Freeform 150"/>
              <p:cNvSpPr>
                <a:spLocks/>
              </p:cNvSpPr>
              <p:nvPr/>
            </p:nvSpPr>
            <p:spPr bwMode="auto">
              <a:xfrm>
                <a:off x="105732150" y="106655775"/>
                <a:ext cx="774000" cy="504000"/>
              </a:xfrm>
              <a:custGeom>
                <a:avLst/>
                <a:gdLst>
                  <a:gd name="T0" fmla="*/ 0 w 576000"/>
                  <a:gd name="T1" fmla="*/ 0 h 756000"/>
                  <a:gd name="T2" fmla="*/ 144000 w 576000"/>
                  <a:gd name="T3" fmla="*/ 0 h 756000"/>
                  <a:gd name="T4" fmla="*/ 144000 w 576000"/>
                  <a:gd name="T5" fmla="*/ 180000 h 756000"/>
                  <a:gd name="T6" fmla="*/ 288000 w 576000"/>
                  <a:gd name="T7" fmla="*/ 180000 h 756000"/>
                  <a:gd name="T8" fmla="*/ 288000 w 576000"/>
                  <a:gd name="T9" fmla="*/ 396000 h 756000"/>
                  <a:gd name="T10" fmla="*/ 432000 w 576000"/>
                  <a:gd name="T11" fmla="*/ 396000 h 756000"/>
                  <a:gd name="T12" fmla="*/ 432000 w 576000"/>
                  <a:gd name="T13" fmla="*/ 540000 h 756000"/>
                  <a:gd name="T14" fmla="*/ 576000 w 576000"/>
                  <a:gd name="T15" fmla="*/ 540000 h 756000"/>
                  <a:gd name="T16" fmla="*/ 576000 w 576000"/>
                  <a:gd name="T17" fmla="*/ 756000 h 756000"/>
                  <a:gd name="T18" fmla="*/ 0 w 576000"/>
                  <a:gd name="T19" fmla="*/ 756000 h 756000"/>
                  <a:gd name="T20" fmla="*/ 0 w 576000"/>
                  <a:gd name="T21" fmla="*/ 0 h 7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6000" h="756000">
                    <a:moveTo>
                      <a:pt x="0" y="0"/>
                    </a:moveTo>
                    <a:lnTo>
                      <a:pt x="144000" y="0"/>
                    </a:lnTo>
                    <a:lnTo>
                      <a:pt x="144000" y="180000"/>
                    </a:lnTo>
                    <a:lnTo>
                      <a:pt x="288000" y="180000"/>
                    </a:lnTo>
                    <a:lnTo>
                      <a:pt x="288000" y="396000"/>
                    </a:lnTo>
                    <a:lnTo>
                      <a:pt x="432000" y="396000"/>
                    </a:lnTo>
                    <a:lnTo>
                      <a:pt x="432000" y="540000"/>
                    </a:lnTo>
                    <a:lnTo>
                      <a:pt x="576000" y="540000"/>
                    </a:lnTo>
                    <a:lnTo>
                      <a:pt x="576000" y="756000"/>
                    </a:lnTo>
                    <a:lnTo>
                      <a:pt x="0" y="75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00"/>
              </a:solidFill>
              <a:ln w="25400" cap="flat" cmpd="sng" algn="ctr">
                <a:solidFill>
                  <a:srgbClr val="33993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03" name="WordArt 15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768150" y="106943775"/>
                <a:ext cx="504000" cy="180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b="1" kern="10" spc="0" smtClean="0"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돋움"/>
                    <a:ea typeface="돋움"/>
                  </a:rPr>
                  <a:t>비상계단</a:t>
                </a:r>
                <a:endParaRPr lang="ko-KR" altLang="en-US" sz="3600" b="1" kern="10" spc="0"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돋움"/>
                  <a:ea typeface="돋움"/>
                </a:endParaRPr>
              </a:p>
            </p:txBody>
          </p:sp>
        </p:grpSp>
        <p:grpSp>
          <p:nvGrpSpPr>
            <p:cNvPr id="29718" name="Group 152"/>
            <p:cNvGrpSpPr>
              <a:grpSpLocks/>
            </p:cNvGrpSpPr>
            <p:nvPr/>
          </p:nvGrpSpPr>
          <p:grpSpPr bwMode="auto">
            <a:xfrm>
              <a:off x="4054152" y="5665599"/>
              <a:ext cx="379793" cy="126436"/>
              <a:chOff x="108432150" y="112955775"/>
              <a:chExt cx="1188000" cy="360000"/>
            </a:xfrm>
          </p:grpSpPr>
          <p:sp>
            <p:nvSpPr>
              <p:cNvPr id="30021" name="AutoShape 153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401" name="WordArt 15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603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19" name="Group 155"/>
            <p:cNvGrpSpPr>
              <a:grpSpLocks/>
            </p:cNvGrpSpPr>
            <p:nvPr/>
          </p:nvGrpSpPr>
          <p:grpSpPr bwMode="auto">
            <a:xfrm>
              <a:off x="7535597" y="3086301"/>
              <a:ext cx="379794" cy="126436"/>
              <a:chOff x="108432150" y="112955775"/>
              <a:chExt cx="1188000" cy="360000"/>
            </a:xfrm>
          </p:grpSpPr>
          <p:sp>
            <p:nvSpPr>
              <p:cNvPr id="30019" name="AutoShape 156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020" name="WordArt 15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610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20" name="Group 158"/>
            <p:cNvGrpSpPr>
              <a:grpSpLocks/>
            </p:cNvGrpSpPr>
            <p:nvPr/>
          </p:nvGrpSpPr>
          <p:grpSpPr bwMode="auto">
            <a:xfrm>
              <a:off x="7535597" y="4198939"/>
              <a:ext cx="379794" cy="126436"/>
              <a:chOff x="108432150" y="112955775"/>
              <a:chExt cx="1188000" cy="360000"/>
            </a:xfrm>
          </p:grpSpPr>
          <p:sp>
            <p:nvSpPr>
              <p:cNvPr id="30017" name="AutoShape 159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018" name="WordArt 16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608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21" name="Group 161"/>
            <p:cNvGrpSpPr>
              <a:grpSpLocks/>
            </p:cNvGrpSpPr>
            <p:nvPr/>
          </p:nvGrpSpPr>
          <p:grpSpPr bwMode="auto">
            <a:xfrm>
              <a:off x="6079719" y="3061014"/>
              <a:ext cx="379794" cy="126436"/>
              <a:chOff x="108432150" y="112955775"/>
              <a:chExt cx="1188000" cy="360000"/>
            </a:xfrm>
          </p:grpSpPr>
          <p:sp>
            <p:nvSpPr>
              <p:cNvPr id="29759" name="AutoShape 162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016" name="WordArt 16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613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22" name="Group 164"/>
            <p:cNvGrpSpPr>
              <a:grpSpLocks/>
            </p:cNvGrpSpPr>
            <p:nvPr/>
          </p:nvGrpSpPr>
          <p:grpSpPr bwMode="auto">
            <a:xfrm>
              <a:off x="6870958" y="6076427"/>
              <a:ext cx="1445458" cy="290980"/>
              <a:chOff x="111852150" y="112631775"/>
              <a:chExt cx="2220150" cy="559378"/>
            </a:xfrm>
          </p:grpSpPr>
          <p:grpSp>
            <p:nvGrpSpPr>
              <p:cNvPr id="29732" name="Group 165"/>
              <p:cNvGrpSpPr>
                <a:grpSpLocks/>
              </p:cNvGrpSpPr>
              <p:nvPr/>
            </p:nvGrpSpPr>
            <p:grpSpPr bwMode="auto">
              <a:xfrm>
                <a:off x="112412944" y="112795495"/>
                <a:ext cx="1659356" cy="367405"/>
                <a:chOff x="107928150" y="107907233"/>
                <a:chExt cx="6300000" cy="1441742"/>
              </a:xfrm>
            </p:grpSpPr>
            <p:sp>
              <p:nvSpPr>
                <p:cNvPr id="29755" name="WordArt 16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7928150" y="107907233"/>
                  <a:ext cx="1080000" cy="1366779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ko-KR" altLang="en-US" sz="3600" kern="10" spc="0" smtClean="0">
                      <a:ln w="9525" algn="ctr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solidFill>
                        <a:srgbClr val="0000FF"/>
                      </a:solidFill>
                      <a:effectLst/>
                      <a:latin typeface="-아이리스M"/>
                      <a:ea typeface="-아이리스M"/>
                    </a:rPr>
                    <a:t>한</a:t>
                  </a:r>
                  <a:endParaRPr lang="ko-KR" altLang="en-US" sz="3600" kern="10" spc="0">
                    <a:ln w="9525" algn="ctr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effectLst/>
                    <a:latin typeface="-아이리스M"/>
                    <a:ea typeface="-아이리스M"/>
                  </a:endParaRPr>
                </a:p>
              </p:txBody>
            </p:sp>
            <p:sp>
              <p:nvSpPr>
                <p:cNvPr id="29756" name="WordArt 1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16150" y="107907233"/>
                  <a:ext cx="1662730" cy="1054373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ko-KR" altLang="en-US" sz="3600" kern="10" spc="0" smtClean="0">
                      <a:ln w="9525" algn="ctr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solidFill>
                        <a:srgbClr val="FF9900"/>
                      </a:solidFill>
                      <a:effectLst/>
                      <a:latin typeface="-아이리스M"/>
                      <a:ea typeface="-아이리스M"/>
                    </a:rPr>
                    <a:t>걸음</a:t>
                  </a:r>
                  <a:endParaRPr lang="ko-KR" altLang="en-US" sz="3600" kern="10" spc="0">
                    <a:ln w="9525" algn="ctr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solidFill>
                      <a:srgbClr val="FF9900"/>
                    </a:solidFill>
                    <a:effectLst/>
                    <a:latin typeface="-아이리스M"/>
                    <a:ea typeface="-아이리스M"/>
                  </a:endParaRPr>
                </a:p>
              </p:txBody>
            </p:sp>
            <p:sp>
              <p:nvSpPr>
                <p:cNvPr id="29757" name="WordArt 16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10808150" y="107907233"/>
                  <a:ext cx="3384000" cy="1054373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ko-KR" altLang="en-US" sz="3600" kern="10" spc="0" smtClean="0">
                      <a:ln w="9525" algn="ctr">
                        <a:solidFill>
                          <a:srgbClr val="000099"/>
                        </a:solidFill>
                        <a:round/>
                        <a:headEnd/>
                        <a:tailEnd/>
                      </a:ln>
                      <a:solidFill>
                        <a:srgbClr val="000099"/>
                      </a:solidFill>
                      <a:effectLst/>
                      <a:latin typeface="-아이리스M"/>
                      <a:ea typeface="-아이리스M"/>
                    </a:rPr>
                    <a:t>요양병원</a:t>
                  </a:r>
                  <a:endParaRPr lang="ko-KR" altLang="en-US" sz="3600" kern="10" spc="0">
                    <a:ln w="9525" algn="ctr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solidFill>
                      <a:srgbClr val="000099"/>
                    </a:solidFill>
                    <a:effectLst/>
                    <a:latin typeface="-아이리스M"/>
                    <a:ea typeface="-아이리스M"/>
                  </a:endParaRPr>
                </a:p>
              </p:txBody>
            </p:sp>
            <p:sp>
              <p:nvSpPr>
                <p:cNvPr id="29758" name="WordArt 16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88150" y="109039707"/>
                  <a:ext cx="5040000" cy="309268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en-US" altLang="ko-KR" sz="3600" kern="10" spc="0" smtClean="0">
                      <a:ln w="9525" algn="ctr">
                        <a:solidFill>
                          <a:srgbClr val="FF3399"/>
                        </a:solidFill>
                        <a:round/>
                        <a:headEnd/>
                        <a:tailEnd/>
                      </a:ln>
                      <a:solidFill>
                        <a:srgbClr val="FF3399"/>
                      </a:solidFill>
                      <a:effectLst/>
                      <a:latin typeface="Calisto MT"/>
                    </a:rPr>
                    <a:t>Hangeoleum Rehabilitation Hospital</a:t>
                  </a:r>
                  <a:endParaRPr lang="ko-KR" altLang="en-US" sz="3600" kern="10" spc="0">
                    <a:ln w="9525" algn="ctr">
                      <a:solidFill>
                        <a:srgbClr val="FF3399"/>
                      </a:solidFill>
                      <a:round/>
                      <a:headEnd/>
                      <a:tailEnd/>
                    </a:ln>
                    <a:solidFill>
                      <a:srgbClr val="FF3399"/>
                    </a:solidFill>
                    <a:effectLst/>
                    <a:latin typeface="Calisto MT"/>
                  </a:endParaRPr>
                </a:p>
              </p:txBody>
            </p:sp>
          </p:grpSp>
          <p:grpSp>
            <p:nvGrpSpPr>
              <p:cNvPr id="29733" name="Group 170"/>
              <p:cNvGrpSpPr>
                <a:grpSpLocks/>
              </p:cNvGrpSpPr>
              <p:nvPr/>
            </p:nvGrpSpPr>
            <p:grpSpPr bwMode="auto">
              <a:xfrm>
                <a:off x="111852150" y="112631775"/>
                <a:ext cx="528163" cy="559378"/>
                <a:chOff x="107375775" y="106164150"/>
                <a:chExt cx="3057431" cy="3238125"/>
              </a:xfrm>
            </p:grpSpPr>
            <p:grpSp>
              <p:nvGrpSpPr>
                <p:cNvPr id="29734" name="Group 171"/>
                <p:cNvGrpSpPr>
                  <a:grpSpLocks/>
                </p:cNvGrpSpPr>
                <p:nvPr/>
              </p:nvGrpSpPr>
              <p:grpSpPr bwMode="auto">
                <a:xfrm>
                  <a:off x="107465775" y="107982150"/>
                  <a:ext cx="2967431" cy="1420125"/>
                  <a:chOff x="107267775" y="107642025"/>
                  <a:chExt cx="2967431" cy="1420125"/>
                </a:xfrm>
              </p:grpSpPr>
              <p:sp>
                <p:nvSpPr>
                  <p:cNvPr id="29753" name="Freeform 172"/>
                  <p:cNvSpPr>
                    <a:spLocks/>
                  </p:cNvSpPr>
                  <p:nvPr/>
                </p:nvSpPr>
                <p:spPr bwMode="auto">
                  <a:xfrm>
                    <a:off x="107717775" y="107642025"/>
                    <a:ext cx="2517431" cy="819487"/>
                  </a:xfrm>
                  <a:custGeom>
                    <a:avLst/>
                    <a:gdLst>
                      <a:gd name="T0" fmla="*/ 0 w 2517431"/>
                      <a:gd name="T1" fmla="*/ 567487 h 819487"/>
                      <a:gd name="T2" fmla="*/ 418359 w 2517431"/>
                      <a:gd name="T3" fmla="*/ 34528 h 819487"/>
                      <a:gd name="T4" fmla="*/ 425503 w 2517431"/>
                      <a:gd name="T5" fmla="*/ 21431 h 819487"/>
                      <a:gd name="T6" fmla="*/ 443363 w 2517431"/>
                      <a:gd name="T7" fmla="*/ 7144 h 819487"/>
                      <a:gd name="T8" fmla="*/ 460031 w 2517431"/>
                      <a:gd name="T9" fmla="*/ 506 h 819487"/>
                      <a:gd name="T10" fmla="*/ 477891 w 2517431"/>
                      <a:gd name="T11" fmla="*/ 0 h 819487"/>
                      <a:gd name="T12" fmla="*/ 502894 w 2517431"/>
                      <a:gd name="T13" fmla="*/ 2381 h 819487"/>
                      <a:gd name="T14" fmla="*/ 2484000 w 2517431"/>
                      <a:gd name="T15" fmla="*/ 225487 h 819487"/>
                      <a:gd name="T16" fmla="*/ 2503144 w 2517431"/>
                      <a:gd name="T17" fmla="*/ 226725 h 819487"/>
                      <a:gd name="T18" fmla="*/ 2513859 w 2517431"/>
                      <a:gd name="T19" fmla="*/ 237440 h 819487"/>
                      <a:gd name="T20" fmla="*/ 2517431 w 2517431"/>
                      <a:gd name="T21" fmla="*/ 252918 h 819487"/>
                      <a:gd name="T22" fmla="*/ 2510288 w 2517431"/>
                      <a:gd name="T23" fmla="*/ 268396 h 819487"/>
                      <a:gd name="T24" fmla="*/ 2088000 w 2517431"/>
                      <a:gd name="T25" fmla="*/ 819487 h 819487"/>
                      <a:gd name="T26" fmla="*/ 1881638 w 2517431"/>
                      <a:gd name="T27" fmla="*/ 798225 h 819487"/>
                      <a:gd name="T28" fmla="*/ 2236444 w 2517431"/>
                      <a:gd name="T29" fmla="*/ 336262 h 819487"/>
                      <a:gd name="T30" fmla="*/ 2244778 w 2517431"/>
                      <a:gd name="T31" fmla="*/ 323850 h 819487"/>
                      <a:gd name="T32" fmla="*/ 2242397 w 2517431"/>
                      <a:gd name="T33" fmla="*/ 310753 h 819487"/>
                      <a:gd name="T34" fmla="*/ 2232872 w 2517431"/>
                      <a:gd name="T35" fmla="*/ 302419 h 819487"/>
                      <a:gd name="T36" fmla="*/ 2214000 w 2517431"/>
                      <a:gd name="T37" fmla="*/ 297487 h 819487"/>
                      <a:gd name="T38" fmla="*/ 626719 w 2517431"/>
                      <a:gd name="T39" fmla="*/ 128588 h 819487"/>
                      <a:gd name="T40" fmla="*/ 601716 w 2517431"/>
                      <a:gd name="T41" fmla="*/ 123825 h 819487"/>
                      <a:gd name="T42" fmla="*/ 577903 w 2517431"/>
                      <a:gd name="T43" fmla="*/ 123825 h 819487"/>
                      <a:gd name="T44" fmla="*/ 562425 w 2517431"/>
                      <a:gd name="T45" fmla="*/ 129778 h 819487"/>
                      <a:gd name="T46" fmla="*/ 544566 w 2517431"/>
                      <a:gd name="T47" fmla="*/ 147638 h 819487"/>
                      <a:gd name="T48" fmla="*/ 198000 w 2517431"/>
                      <a:gd name="T49" fmla="*/ 585487 h 819487"/>
                      <a:gd name="T50" fmla="*/ 0 w 2517431"/>
                      <a:gd name="T51" fmla="*/ 567487 h 819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17431" h="819487">
                        <a:moveTo>
                          <a:pt x="0" y="567487"/>
                        </a:moveTo>
                        <a:lnTo>
                          <a:pt x="418359" y="34528"/>
                        </a:lnTo>
                        <a:lnTo>
                          <a:pt x="425503" y="21431"/>
                        </a:lnTo>
                        <a:lnTo>
                          <a:pt x="443363" y="7144"/>
                        </a:lnTo>
                        <a:lnTo>
                          <a:pt x="460031" y="506"/>
                        </a:lnTo>
                        <a:lnTo>
                          <a:pt x="477891" y="0"/>
                        </a:lnTo>
                        <a:lnTo>
                          <a:pt x="502894" y="2381"/>
                        </a:lnTo>
                        <a:lnTo>
                          <a:pt x="2484000" y="225487"/>
                        </a:lnTo>
                        <a:lnTo>
                          <a:pt x="2503144" y="226725"/>
                        </a:lnTo>
                        <a:lnTo>
                          <a:pt x="2513859" y="237440"/>
                        </a:lnTo>
                        <a:lnTo>
                          <a:pt x="2517431" y="252918"/>
                        </a:lnTo>
                        <a:lnTo>
                          <a:pt x="2510288" y="268396"/>
                        </a:lnTo>
                        <a:lnTo>
                          <a:pt x="2088000" y="819487"/>
                        </a:lnTo>
                        <a:lnTo>
                          <a:pt x="1881638" y="798225"/>
                        </a:lnTo>
                        <a:lnTo>
                          <a:pt x="2236444" y="336262"/>
                        </a:lnTo>
                        <a:lnTo>
                          <a:pt x="2244778" y="323850"/>
                        </a:lnTo>
                        <a:lnTo>
                          <a:pt x="2242397" y="310753"/>
                        </a:lnTo>
                        <a:lnTo>
                          <a:pt x="2232872" y="302419"/>
                        </a:lnTo>
                        <a:lnTo>
                          <a:pt x="2214000" y="297487"/>
                        </a:lnTo>
                        <a:lnTo>
                          <a:pt x="626719" y="128588"/>
                        </a:lnTo>
                        <a:lnTo>
                          <a:pt x="601716" y="123825"/>
                        </a:lnTo>
                        <a:lnTo>
                          <a:pt x="577903" y="123825"/>
                        </a:lnTo>
                        <a:lnTo>
                          <a:pt x="562425" y="129778"/>
                        </a:lnTo>
                        <a:lnTo>
                          <a:pt x="544566" y="147638"/>
                        </a:lnTo>
                        <a:lnTo>
                          <a:pt x="198000" y="585487"/>
                        </a:lnTo>
                        <a:lnTo>
                          <a:pt x="0" y="567487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 cap="flat" cmpd="sng" algn="ctr">
                    <a:solidFill>
                      <a:srgbClr val="B2B2B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9754" name="Freeform 173"/>
                  <p:cNvSpPr>
                    <a:spLocks/>
                  </p:cNvSpPr>
                  <p:nvPr/>
                </p:nvSpPr>
                <p:spPr bwMode="auto">
                  <a:xfrm>
                    <a:off x="107267775" y="108216150"/>
                    <a:ext cx="2537606" cy="846000"/>
                  </a:xfrm>
                  <a:custGeom>
                    <a:avLst/>
                    <a:gdLst>
                      <a:gd name="T0" fmla="*/ 449606 w 2537606"/>
                      <a:gd name="T1" fmla="*/ 0 h 846000"/>
                      <a:gd name="T2" fmla="*/ 9525 w 2537606"/>
                      <a:gd name="T3" fmla="*/ 578400 h 846000"/>
                      <a:gd name="T4" fmla="*/ 0 w 2537606"/>
                      <a:gd name="T5" fmla="*/ 597450 h 846000"/>
                      <a:gd name="T6" fmla="*/ 1190 w 2537606"/>
                      <a:gd name="T7" fmla="*/ 611738 h 846000"/>
                      <a:gd name="T8" fmla="*/ 13097 w 2537606"/>
                      <a:gd name="T9" fmla="*/ 627216 h 846000"/>
                      <a:gd name="T10" fmla="*/ 35606 w 2537606"/>
                      <a:gd name="T11" fmla="*/ 630000 h 846000"/>
                      <a:gd name="T12" fmla="*/ 2033606 w 2537606"/>
                      <a:gd name="T13" fmla="*/ 846000 h 846000"/>
                      <a:gd name="T14" fmla="*/ 2058590 w 2537606"/>
                      <a:gd name="T15" fmla="*/ 845100 h 846000"/>
                      <a:gd name="T16" fmla="*/ 2076450 w 2537606"/>
                      <a:gd name="T17" fmla="*/ 839147 h 846000"/>
                      <a:gd name="T18" fmla="*/ 2090737 w 2537606"/>
                      <a:gd name="T19" fmla="*/ 824859 h 846000"/>
                      <a:gd name="T20" fmla="*/ 2102644 w 2537606"/>
                      <a:gd name="T21" fmla="*/ 809381 h 846000"/>
                      <a:gd name="T22" fmla="*/ 2537606 w 2537606"/>
                      <a:gd name="T23" fmla="*/ 252000 h 846000"/>
                      <a:gd name="T24" fmla="*/ 2326481 w 2537606"/>
                      <a:gd name="T25" fmla="*/ 233119 h 846000"/>
                      <a:gd name="T26" fmla="*/ 1995487 w 2537606"/>
                      <a:gd name="T27" fmla="*/ 668888 h 846000"/>
                      <a:gd name="T28" fmla="*/ 1971675 w 2537606"/>
                      <a:gd name="T29" fmla="*/ 695081 h 846000"/>
                      <a:gd name="T30" fmla="*/ 1934765 w 2537606"/>
                      <a:gd name="T31" fmla="*/ 701034 h 846000"/>
                      <a:gd name="T32" fmla="*/ 323850 w 2537606"/>
                      <a:gd name="T33" fmla="*/ 518869 h 846000"/>
                      <a:gd name="T34" fmla="*/ 301228 w 2537606"/>
                      <a:gd name="T35" fmla="*/ 511725 h 846000"/>
                      <a:gd name="T36" fmla="*/ 292894 w 2537606"/>
                      <a:gd name="T37" fmla="*/ 492675 h 846000"/>
                      <a:gd name="T38" fmla="*/ 300037 w 2537606"/>
                      <a:gd name="T39" fmla="*/ 476006 h 846000"/>
                      <a:gd name="T40" fmla="*/ 647606 w 2537606"/>
                      <a:gd name="T41" fmla="*/ 18000 h 846000"/>
                      <a:gd name="T42" fmla="*/ 449606 w 2537606"/>
                      <a:gd name="T43" fmla="*/ 0 h 846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537606" h="846000">
                        <a:moveTo>
                          <a:pt x="449606" y="0"/>
                        </a:moveTo>
                        <a:lnTo>
                          <a:pt x="9525" y="578400"/>
                        </a:lnTo>
                        <a:lnTo>
                          <a:pt x="0" y="597450"/>
                        </a:lnTo>
                        <a:lnTo>
                          <a:pt x="1190" y="611738"/>
                        </a:lnTo>
                        <a:lnTo>
                          <a:pt x="13097" y="627216"/>
                        </a:lnTo>
                        <a:lnTo>
                          <a:pt x="35606" y="630000"/>
                        </a:lnTo>
                        <a:lnTo>
                          <a:pt x="2033606" y="846000"/>
                        </a:lnTo>
                        <a:lnTo>
                          <a:pt x="2058590" y="845100"/>
                        </a:lnTo>
                        <a:lnTo>
                          <a:pt x="2076450" y="839147"/>
                        </a:lnTo>
                        <a:lnTo>
                          <a:pt x="2090737" y="824859"/>
                        </a:lnTo>
                        <a:lnTo>
                          <a:pt x="2102644" y="809381"/>
                        </a:lnTo>
                        <a:lnTo>
                          <a:pt x="2537606" y="252000"/>
                        </a:lnTo>
                        <a:lnTo>
                          <a:pt x="2326481" y="233119"/>
                        </a:lnTo>
                        <a:lnTo>
                          <a:pt x="1995487" y="668888"/>
                        </a:lnTo>
                        <a:lnTo>
                          <a:pt x="1971675" y="695081"/>
                        </a:lnTo>
                        <a:lnTo>
                          <a:pt x="1934765" y="701034"/>
                        </a:lnTo>
                        <a:lnTo>
                          <a:pt x="323850" y="518869"/>
                        </a:lnTo>
                        <a:lnTo>
                          <a:pt x="301228" y="511725"/>
                        </a:lnTo>
                        <a:lnTo>
                          <a:pt x="292894" y="492675"/>
                        </a:lnTo>
                        <a:lnTo>
                          <a:pt x="300037" y="476006"/>
                        </a:lnTo>
                        <a:lnTo>
                          <a:pt x="647606" y="18000"/>
                        </a:lnTo>
                        <a:lnTo>
                          <a:pt x="449606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 cap="flat" cmpd="sng" algn="ctr">
                    <a:solidFill>
                      <a:srgbClr val="B2B2B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9735" name="Group 174"/>
                <p:cNvGrpSpPr>
                  <a:grpSpLocks/>
                </p:cNvGrpSpPr>
                <p:nvPr/>
              </p:nvGrpSpPr>
              <p:grpSpPr bwMode="auto">
                <a:xfrm>
                  <a:off x="107375775" y="107712150"/>
                  <a:ext cx="2967431" cy="1420125"/>
                  <a:chOff x="107267775" y="107642025"/>
                  <a:chExt cx="2967431" cy="1420125"/>
                </a:xfrm>
              </p:grpSpPr>
              <p:sp>
                <p:nvSpPr>
                  <p:cNvPr id="29751" name="Freeform 175"/>
                  <p:cNvSpPr>
                    <a:spLocks/>
                  </p:cNvSpPr>
                  <p:nvPr/>
                </p:nvSpPr>
                <p:spPr bwMode="auto">
                  <a:xfrm>
                    <a:off x="107717775" y="107642025"/>
                    <a:ext cx="2517431" cy="819487"/>
                  </a:xfrm>
                  <a:custGeom>
                    <a:avLst/>
                    <a:gdLst>
                      <a:gd name="T0" fmla="*/ 0 w 2517431"/>
                      <a:gd name="T1" fmla="*/ 567487 h 819487"/>
                      <a:gd name="T2" fmla="*/ 418359 w 2517431"/>
                      <a:gd name="T3" fmla="*/ 34528 h 819487"/>
                      <a:gd name="T4" fmla="*/ 425503 w 2517431"/>
                      <a:gd name="T5" fmla="*/ 21431 h 819487"/>
                      <a:gd name="T6" fmla="*/ 443363 w 2517431"/>
                      <a:gd name="T7" fmla="*/ 7144 h 819487"/>
                      <a:gd name="T8" fmla="*/ 460031 w 2517431"/>
                      <a:gd name="T9" fmla="*/ 506 h 819487"/>
                      <a:gd name="T10" fmla="*/ 477891 w 2517431"/>
                      <a:gd name="T11" fmla="*/ 0 h 819487"/>
                      <a:gd name="T12" fmla="*/ 502894 w 2517431"/>
                      <a:gd name="T13" fmla="*/ 2381 h 819487"/>
                      <a:gd name="T14" fmla="*/ 2484000 w 2517431"/>
                      <a:gd name="T15" fmla="*/ 225487 h 819487"/>
                      <a:gd name="T16" fmla="*/ 2503144 w 2517431"/>
                      <a:gd name="T17" fmla="*/ 226725 h 819487"/>
                      <a:gd name="T18" fmla="*/ 2513859 w 2517431"/>
                      <a:gd name="T19" fmla="*/ 237440 h 819487"/>
                      <a:gd name="T20" fmla="*/ 2517431 w 2517431"/>
                      <a:gd name="T21" fmla="*/ 252918 h 819487"/>
                      <a:gd name="T22" fmla="*/ 2510288 w 2517431"/>
                      <a:gd name="T23" fmla="*/ 268396 h 819487"/>
                      <a:gd name="T24" fmla="*/ 2088000 w 2517431"/>
                      <a:gd name="T25" fmla="*/ 819487 h 819487"/>
                      <a:gd name="T26" fmla="*/ 1881638 w 2517431"/>
                      <a:gd name="T27" fmla="*/ 798225 h 819487"/>
                      <a:gd name="T28" fmla="*/ 2236444 w 2517431"/>
                      <a:gd name="T29" fmla="*/ 336262 h 819487"/>
                      <a:gd name="T30" fmla="*/ 2244778 w 2517431"/>
                      <a:gd name="T31" fmla="*/ 323850 h 819487"/>
                      <a:gd name="T32" fmla="*/ 2242397 w 2517431"/>
                      <a:gd name="T33" fmla="*/ 310753 h 819487"/>
                      <a:gd name="T34" fmla="*/ 2232872 w 2517431"/>
                      <a:gd name="T35" fmla="*/ 302419 h 819487"/>
                      <a:gd name="T36" fmla="*/ 2214000 w 2517431"/>
                      <a:gd name="T37" fmla="*/ 297487 h 819487"/>
                      <a:gd name="T38" fmla="*/ 626719 w 2517431"/>
                      <a:gd name="T39" fmla="*/ 128588 h 819487"/>
                      <a:gd name="T40" fmla="*/ 601716 w 2517431"/>
                      <a:gd name="T41" fmla="*/ 123825 h 819487"/>
                      <a:gd name="T42" fmla="*/ 577903 w 2517431"/>
                      <a:gd name="T43" fmla="*/ 123825 h 819487"/>
                      <a:gd name="T44" fmla="*/ 562425 w 2517431"/>
                      <a:gd name="T45" fmla="*/ 129778 h 819487"/>
                      <a:gd name="T46" fmla="*/ 544566 w 2517431"/>
                      <a:gd name="T47" fmla="*/ 147638 h 819487"/>
                      <a:gd name="T48" fmla="*/ 198000 w 2517431"/>
                      <a:gd name="T49" fmla="*/ 585487 h 819487"/>
                      <a:gd name="T50" fmla="*/ 0 w 2517431"/>
                      <a:gd name="T51" fmla="*/ 567487 h 819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17431" h="819487">
                        <a:moveTo>
                          <a:pt x="0" y="567487"/>
                        </a:moveTo>
                        <a:lnTo>
                          <a:pt x="418359" y="34528"/>
                        </a:lnTo>
                        <a:lnTo>
                          <a:pt x="425503" y="21431"/>
                        </a:lnTo>
                        <a:lnTo>
                          <a:pt x="443363" y="7144"/>
                        </a:lnTo>
                        <a:lnTo>
                          <a:pt x="460031" y="506"/>
                        </a:lnTo>
                        <a:lnTo>
                          <a:pt x="477891" y="0"/>
                        </a:lnTo>
                        <a:lnTo>
                          <a:pt x="502894" y="2381"/>
                        </a:lnTo>
                        <a:lnTo>
                          <a:pt x="2484000" y="225487"/>
                        </a:lnTo>
                        <a:lnTo>
                          <a:pt x="2503144" y="226725"/>
                        </a:lnTo>
                        <a:lnTo>
                          <a:pt x="2513859" y="237440"/>
                        </a:lnTo>
                        <a:lnTo>
                          <a:pt x="2517431" y="252918"/>
                        </a:lnTo>
                        <a:lnTo>
                          <a:pt x="2510288" y="268396"/>
                        </a:lnTo>
                        <a:lnTo>
                          <a:pt x="2088000" y="819487"/>
                        </a:lnTo>
                        <a:lnTo>
                          <a:pt x="1881638" y="798225"/>
                        </a:lnTo>
                        <a:lnTo>
                          <a:pt x="2236444" y="336262"/>
                        </a:lnTo>
                        <a:lnTo>
                          <a:pt x="2244778" y="323850"/>
                        </a:lnTo>
                        <a:lnTo>
                          <a:pt x="2242397" y="310753"/>
                        </a:lnTo>
                        <a:lnTo>
                          <a:pt x="2232872" y="302419"/>
                        </a:lnTo>
                        <a:lnTo>
                          <a:pt x="2214000" y="297487"/>
                        </a:lnTo>
                        <a:lnTo>
                          <a:pt x="626719" y="128588"/>
                        </a:lnTo>
                        <a:lnTo>
                          <a:pt x="601716" y="123825"/>
                        </a:lnTo>
                        <a:lnTo>
                          <a:pt x="577903" y="123825"/>
                        </a:lnTo>
                        <a:lnTo>
                          <a:pt x="562425" y="129778"/>
                        </a:lnTo>
                        <a:lnTo>
                          <a:pt x="544566" y="147638"/>
                        </a:lnTo>
                        <a:lnTo>
                          <a:pt x="198000" y="585487"/>
                        </a:lnTo>
                        <a:lnTo>
                          <a:pt x="0" y="56748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9752" name="Freeform 176"/>
                  <p:cNvSpPr>
                    <a:spLocks/>
                  </p:cNvSpPr>
                  <p:nvPr/>
                </p:nvSpPr>
                <p:spPr bwMode="auto">
                  <a:xfrm>
                    <a:off x="107267775" y="108216150"/>
                    <a:ext cx="2537606" cy="846000"/>
                  </a:xfrm>
                  <a:custGeom>
                    <a:avLst/>
                    <a:gdLst>
                      <a:gd name="T0" fmla="*/ 449606 w 2537606"/>
                      <a:gd name="T1" fmla="*/ 0 h 846000"/>
                      <a:gd name="T2" fmla="*/ 9525 w 2537606"/>
                      <a:gd name="T3" fmla="*/ 578400 h 846000"/>
                      <a:gd name="T4" fmla="*/ 0 w 2537606"/>
                      <a:gd name="T5" fmla="*/ 597450 h 846000"/>
                      <a:gd name="T6" fmla="*/ 1190 w 2537606"/>
                      <a:gd name="T7" fmla="*/ 611738 h 846000"/>
                      <a:gd name="T8" fmla="*/ 13097 w 2537606"/>
                      <a:gd name="T9" fmla="*/ 627216 h 846000"/>
                      <a:gd name="T10" fmla="*/ 35606 w 2537606"/>
                      <a:gd name="T11" fmla="*/ 630000 h 846000"/>
                      <a:gd name="T12" fmla="*/ 2033606 w 2537606"/>
                      <a:gd name="T13" fmla="*/ 846000 h 846000"/>
                      <a:gd name="T14" fmla="*/ 2058590 w 2537606"/>
                      <a:gd name="T15" fmla="*/ 845100 h 846000"/>
                      <a:gd name="T16" fmla="*/ 2076450 w 2537606"/>
                      <a:gd name="T17" fmla="*/ 839147 h 846000"/>
                      <a:gd name="T18" fmla="*/ 2090737 w 2537606"/>
                      <a:gd name="T19" fmla="*/ 824859 h 846000"/>
                      <a:gd name="T20" fmla="*/ 2102644 w 2537606"/>
                      <a:gd name="T21" fmla="*/ 809381 h 846000"/>
                      <a:gd name="T22" fmla="*/ 2537606 w 2537606"/>
                      <a:gd name="T23" fmla="*/ 252000 h 846000"/>
                      <a:gd name="T24" fmla="*/ 2326481 w 2537606"/>
                      <a:gd name="T25" fmla="*/ 233119 h 846000"/>
                      <a:gd name="T26" fmla="*/ 1995487 w 2537606"/>
                      <a:gd name="T27" fmla="*/ 668888 h 846000"/>
                      <a:gd name="T28" fmla="*/ 1971675 w 2537606"/>
                      <a:gd name="T29" fmla="*/ 695081 h 846000"/>
                      <a:gd name="T30" fmla="*/ 1934765 w 2537606"/>
                      <a:gd name="T31" fmla="*/ 701034 h 846000"/>
                      <a:gd name="T32" fmla="*/ 323850 w 2537606"/>
                      <a:gd name="T33" fmla="*/ 518869 h 846000"/>
                      <a:gd name="T34" fmla="*/ 301228 w 2537606"/>
                      <a:gd name="T35" fmla="*/ 511725 h 846000"/>
                      <a:gd name="T36" fmla="*/ 292894 w 2537606"/>
                      <a:gd name="T37" fmla="*/ 492675 h 846000"/>
                      <a:gd name="T38" fmla="*/ 300037 w 2537606"/>
                      <a:gd name="T39" fmla="*/ 476006 h 846000"/>
                      <a:gd name="T40" fmla="*/ 647606 w 2537606"/>
                      <a:gd name="T41" fmla="*/ 18000 h 846000"/>
                      <a:gd name="T42" fmla="*/ 449606 w 2537606"/>
                      <a:gd name="T43" fmla="*/ 0 h 846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537606" h="846000">
                        <a:moveTo>
                          <a:pt x="449606" y="0"/>
                        </a:moveTo>
                        <a:lnTo>
                          <a:pt x="9525" y="578400"/>
                        </a:lnTo>
                        <a:lnTo>
                          <a:pt x="0" y="597450"/>
                        </a:lnTo>
                        <a:lnTo>
                          <a:pt x="1190" y="611738"/>
                        </a:lnTo>
                        <a:lnTo>
                          <a:pt x="13097" y="627216"/>
                        </a:lnTo>
                        <a:lnTo>
                          <a:pt x="35606" y="630000"/>
                        </a:lnTo>
                        <a:lnTo>
                          <a:pt x="2033606" y="846000"/>
                        </a:lnTo>
                        <a:lnTo>
                          <a:pt x="2058590" y="845100"/>
                        </a:lnTo>
                        <a:lnTo>
                          <a:pt x="2076450" y="839147"/>
                        </a:lnTo>
                        <a:lnTo>
                          <a:pt x="2090737" y="824859"/>
                        </a:lnTo>
                        <a:lnTo>
                          <a:pt x="2102644" y="809381"/>
                        </a:lnTo>
                        <a:lnTo>
                          <a:pt x="2537606" y="252000"/>
                        </a:lnTo>
                        <a:lnTo>
                          <a:pt x="2326481" y="233119"/>
                        </a:lnTo>
                        <a:lnTo>
                          <a:pt x="1995487" y="668888"/>
                        </a:lnTo>
                        <a:lnTo>
                          <a:pt x="1971675" y="695081"/>
                        </a:lnTo>
                        <a:lnTo>
                          <a:pt x="1934765" y="701034"/>
                        </a:lnTo>
                        <a:lnTo>
                          <a:pt x="323850" y="518869"/>
                        </a:lnTo>
                        <a:lnTo>
                          <a:pt x="301228" y="511725"/>
                        </a:lnTo>
                        <a:lnTo>
                          <a:pt x="292894" y="492675"/>
                        </a:lnTo>
                        <a:lnTo>
                          <a:pt x="300037" y="476006"/>
                        </a:lnTo>
                        <a:lnTo>
                          <a:pt x="647606" y="18000"/>
                        </a:lnTo>
                        <a:lnTo>
                          <a:pt x="449606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9736" name="Group 177"/>
                <p:cNvGrpSpPr>
                  <a:grpSpLocks/>
                </p:cNvGrpSpPr>
                <p:nvPr/>
              </p:nvGrpSpPr>
              <p:grpSpPr bwMode="auto">
                <a:xfrm>
                  <a:off x="108437775" y="106470150"/>
                  <a:ext cx="729400" cy="2068113"/>
                  <a:chOff x="104370269" y="106118423"/>
                  <a:chExt cx="729400" cy="2068113"/>
                </a:xfrm>
              </p:grpSpPr>
              <p:sp>
                <p:nvSpPr>
                  <p:cNvPr id="29749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04370269" y="106118423"/>
                    <a:ext cx="194569" cy="255857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 algn="in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9750" name="Freeform 179"/>
                  <p:cNvSpPr>
                    <a:spLocks/>
                  </p:cNvSpPr>
                  <p:nvPr/>
                </p:nvSpPr>
                <p:spPr bwMode="auto">
                  <a:xfrm>
                    <a:off x="104387775" y="106452150"/>
                    <a:ext cx="711894" cy="1734386"/>
                  </a:xfrm>
                  <a:custGeom>
                    <a:avLst/>
                    <a:gdLst>
                      <a:gd name="T0" fmla="*/ 576000 w 2196000"/>
                      <a:gd name="T1" fmla="*/ 216000 h 3928940"/>
                      <a:gd name="T2" fmla="*/ 504000 w 2196000"/>
                      <a:gd name="T3" fmla="*/ 72000 h 3928940"/>
                      <a:gd name="T4" fmla="*/ 396000 w 2196000"/>
                      <a:gd name="T5" fmla="*/ 36000 h 3928940"/>
                      <a:gd name="T6" fmla="*/ 288000 w 2196000"/>
                      <a:gd name="T7" fmla="*/ 0 h 3928940"/>
                      <a:gd name="T8" fmla="*/ 180000 w 2196000"/>
                      <a:gd name="T9" fmla="*/ 36000 h 3928940"/>
                      <a:gd name="T10" fmla="*/ 72000 w 2196000"/>
                      <a:gd name="T11" fmla="*/ 72000 h 3928940"/>
                      <a:gd name="T12" fmla="*/ 36000 w 2196000"/>
                      <a:gd name="T13" fmla="*/ 144000 h 3928940"/>
                      <a:gd name="T14" fmla="*/ 0 w 2196000"/>
                      <a:gd name="T15" fmla="*/ 216000 h 3928940"/>
                      <a:gd name="T16" fmla="*/ 0 w 2196000"/>
                      <a:gd name="T17" fmla="*/ 288000 h 3928940"/>
                      <a:gd name="T18" fmla="*/ 108000 w 2196000"/>
                      <a:gd name="T19" fmla="*/ 1800000 h 3928940"/>
                      <a:gd name="T20" fmla="*/ 144000 w 2196000"/>
                      <a:gd name="T21" fmla="*/ 1908000 h 3928940"/>
                      <a:gd name="T22" fmla="*/ 180000 w 2196000"/>
                      <a:gd name="T23" fmla="*/ 1980000 h 3928940"/>
                      <a:gd name="T24" fmla="*/ 288000 w 2196000"/>
                      <a:gd name="T25" fmla="*/ 2016000 h 3928940"/>
                      <a:gd name="T26" fmla="*/ 1368000 w 2196000"/>
                      <a:gd name="T27" fmla="*/ 2664000 h 3928940"/>
                      <a:gd name="T28" fmla="*/ 1944000 w 2196000"/>
                      <a:gd name="T29" fmla="*/ 3852000 h 3928940"/>
                      <a:gd name="T30" fmla="*/ 2078713 w 2196000"/>
                      <a:gd name="T31" fmla="*/ 3924289 h 3928940"/>
                      <a:gd name="T32" fmla="*/ 2160000 w 2196000"/>
                      <a:gd name="T33" fmla="*/ 3924000 h 3928940"/>
                      <a:gd name="T34" fmla="*/ 2196000 w 2196000"/>
                      <a:gd name="T35" fmla="*/ 3816000 h 3928940"/>
                      <a:gd name="T36" fmla="*/ 2196000 w 2196000"/>
                      <a:gd name="T37" fmla="*/ 3672000 h 3928940"/>
                      <a:gd name="T38" fmla="*/ 1620000 w 2196000"/>
                      <a:gd name="T39" fmla="*/ 2448000 h 3928940"/>
                      <a:gd name="T40" fmla="*/ 540000 w 2196000"/>
                      <a:gd name="T41" fmla="*/ 1656000 h 3928940"/>
                      <a:gd name="T42" fmla="*/ 576000 w 2196000"/>
                      <a:gd name="T43" fmla="*/ 216000 h 39289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196000" h="3928940">
                        <a:moveTo>
                          <a:pt x="576000" y="216000"/>
                        </a:moveTo>
                        <a:lnTo>
                          <a:pt x="504000" y="72000"/>
                        </a:lnTo>
                        <a:lnTo>
                          <a:pt x="396000" y="36000"/>
                        </a:lnTo>
                        <a:lnTo>
                          <a:pt x="288000" y="0"/>
                        </a:lnTo>
                        <a:lnTo>
                          <a:pt x="180000" y="36000"/>
                        </a:lnTo>
                        <a:lnTo>
                          <a:pt x="72000" y="72000"/>
                        </a:lnTo>
                        <a:lnTo>
                          <a:pt x="36000" y="144000"/>
                        </a:lnTo>
                        <a:lnTo>
                          <a:pt x="0" y="216000"/>
                        </a:lnTo>
                        <a:lnTo>
                          <a:pt x="0" y="288000"/>
                        </a:lnTo>
                        <a:lnTo>
                          <a:pt x="108000" y="1800000"/>
                        </a:lnTo>
                        <a:lnTo>
                          <a:pt x="144000" y="1908000"/>
                        </a:lnTo>
                        <a:lnTo>
                          <a:pt x="180000" y="1980000"/>
                        </a:lnTo>
                        <a:lnTo>
                          <a:pt x="288000" y="2016000"/>
                        </a:lnTo>
                        <a:lnTo>
                          <a:pt x="1368000" y="2664000"/>
                        </a:lnTo>
                        <a:lnTo>
                          <a:pt x="1944000" y="3852000"/>
                        </a:lnTo>
                        <a:cubicBezTo>
                          <a:pt x="2059409" y="3928940"/>
                          <a:pt x="2008736" y="3923532"/>
                          <a:pt x="2078713" y="3924289"/>
                        </a:cubicBezTo>
                        <a:lnTo>
                          <a:pt x="2160000" y="3924000"/>
                        </a:lnTo>
                        <a:lnTo>
                          <a:pt x="2196000" y="3816000"/>
                        </a:lnTo>
                        <a:lnTo>
                          <a:pt x="2196000" y="3672000"/>
                        </a:lnTo>
                        <a:lnTo>
                          <a:pt x="1620000" y="2448000"/>
                        </a:lnTo>
                        <a:lnTo>
                          <a:pt x="540000" y="1656000"/>
                        </a:lnTo>
                        <a:lnTo>
                          <a:pt x="576000" y="21600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 cap="flat" cmpd="sng" algn="ctr">
                    <a:solidFill>
                      <a:srgbClr val="FFCC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9737" name="Group 180"/>
                <p:cNvGrpSpPr>
                  <a:grpSpLocks/>
                </p:cNvGrpSpPr>
                <p:nvPr/>
              </p:nvGrpSpPr>
              <p:grpSpPr bwMode="auto">
                <a:xfrm>
                  <a:off x="108869775" y="106236150"/>
                  <a:ext cx="396795" cy="2248687"/>
                  <a:chOff x="108983586" y="106223502"/>
                  <a:chExt cx="396795" cy="2248687"/>
                </a:xfrm>
              </p:grpSpPr>
              <p:sp>
                <p:nvSpPr>
                  <p:cNvPr id="29747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09006928" y="106223502"/>
                    <a:ext cx="194568" cy="255856"/>
                  </a:xfrm>
                  <a:prstGeom prst="ellipse">
                    <a:avLst/>
                  </a:prstGeom>
                  <a:solidFill>
                    <a:srgbClr val="FF3399"/>
                  </a:solidFill>
                  <a:ln w="9525" algn="in">
                    <a:solidFill>
                      <a:srgbClr val="FF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9748" name="Freeform 182"/>
                  <p:cNvSpPr>
                    <a:spLocks/>
                  </p:cNvSpPr>
                  <p:nvPr/>
                </p:nvSpPr>
                <p:spPr bwMode="auto">
                  <a:xfrm>
                    <a:off x="108983586" y="106581065"/>
                    <a:ext cx="396795" cy="1891124"/>
                  </a:xfrm>
                  <a:custGeom>
                    <a:avLst/>
                    <a:gdLst>
                      <a:gd name="T0" fmla="*/ 368690 w 783466"/>
                      <a:gd name="T1" fmla="*/ 198404 h 3372866"/>
                      <a:gd name="T2" fmla="*/ 322604 w 783466"/>
                      <a:gd name="T3" fmla="*/ 85030 h 3372866"/>
                      <a:gd name="T4" fmla="*/ 253474 w 783466"/>
                      <a:gd name="T5" fmla="*/ 28343 h 3372866"/>
                      <a:gd name="T6" fmla="*/ 161302 w 783466"/>
                      <a:gd name="T7" fmla="*/ 0 h 3372866"/>
                      <a:gd name="T8" fmla="*/ 65091 w 783466"/>
                      <a:gd name="T9" fmla="*/ 40202 h 3372866"/>
                      <a:gd name="T10" fmla="*/ 23043 w 783466"/>
                      <a:gd name="T11" fmla="*/ 113374 h 3372866"/>
                      <a:gd name="T12" fmla="*/ 0 w 783466"/>
                      <a:gd name="T13" fmla="*/ 198404 h 3372866"/>
                      <a:gd name="T14" fmla="*/ 46086 w 783466"/>
                      <a:gd name="T15" fmla="*/ 1558888 h 3372866"/>
                      <a:gd name="T16" fmla="*/ 69129 w 783466"/>
                      <a:gd name="T17" fmla="*/ 1672261 h 3372866"/>
                      <a:gd name="T18" fmla="*/ 506949 w 783466"/>
                      <a:gd name="T19" fmla="*/ 2380847 h 3372866"/>
                      <a:gd name="T20" fmla="*/ 576078 w 783466"/>
                      <a:gd name="T21" fmla="*/ 3316179 h 3372866"/>
                      <a:gd name="T22" fmla="*/ 622164 w 783466"/>
                      <a:gd name="T23" fmla="*/ 3372866 h 3372866"/>
                      <a:gd name="T24" fmla="*/ 668250 w 783466"/>
                      <a:gd name="T25" fmla="*/ 3372866 h 3372866"/>
                      <a:gd name="T26" fmla="*/ 714337 w 783466"/>
                      <a:gd name="T27" fmla="*/ 3372866 h 3372866"/>
                      <a:gd name="T28" fmla="*/ 737380 w 783466"/>
                      <a:gd name="T29" fmla="*/ 3287836 h 3372866"/>
                      <a:gd name="T30" fmla="*/ 783466 w 783466"/>
                      <a:gd name="T31" fmla="*/ 3174462 h 3372866"/>
                      <a:gd name="T32" fmla="*/ 714337 w 783466"/>
                      <a:gd name="T33" fmla="*/ 2295816 h 3372866"/>
                      <a:gd name="T34" fmla="*/ 299561 w 783466"/>
                      <a:gd name="T35" fmla="*/ 1417171 h 3372866"/>
                      <a:gd name="T36" fmla="*/ 368690 w 783466"/>
                      <a:gd name="T37" fmla="*/ 198404 h 3372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3466" h="3372866">
                        <a:moveTo>
                          <a:pt x="368690" y="198404"/>
                        </a:moveTo>
                        <a:lnTo>
                          <a:pt x="322604" y="85030"/>
                        </a:lnTo>
                        <a:lnTo>
                          <a:pt x="253474" y="28343"/>
                        </a:lnTo>
                        <a:lnTo>
                          <a:pt x="161302" y="0"/>
                        </a:lnTo>
                        <a:lnTo>
                          <a:pt x="65091" y="40202"/>
                        </a:lnTo>
                        <a:lnTo>
                          <a:pt x="23043" y="113374"/>
                        </a:lnTo>
                        <a:lnTo>
                          <a:pt x="0" y="198404"/>
                        </a:lnTo>
                        <a:lnTo>
                          <a:pt x="46086" y="1558888"/>
                        </a:lnTo>
                        <a:lnTo>
                          <a:pt x="69129" y="1672261"/>
                        </a:lnTo>
                        <a:lnTo>
                          <a:pt x="506949" y="2380847"/>
                        </a:lnTo>
                        <a:lnTo>
                          <a:pt x="576078" y="3316179"/>
                        </a:lnTo>
                        <a:lnTo>
                          <a:pt x="622164" y="3372866"/>
                        </a:lnTo>
                        <a:lnTo>
                          <a:pt x="668250" y="3372866"/>
                        </a:lnTo>
                        <a:lnTo>
                          <a:pt x="714337" y="3372866"/>
                        </a:lnTo>
                        <a:lnTo>
                          <a:pt x="737380" y="3287836"/>
                        </a:lnTo>
                        <a:lnTo>
                          <a:pt x="783466" y="3174462"/>
                        </a:lnTo>
                        <a:lnTo>
                          <a:pt x="714337" y="2295816"/>
                        </a:lnTo>
                        <a:lnTo>
                          <a:pt x="299561" y="1417171"/>
                        </a:lnTo>
                        <a:lnTo>
                          <a:pt x="368690" y="198404"/>
                        </a:lnTo>
                        <a:close/>
                      </a:path>
                    </a:pathLst>
                  </a:custGeom>
                  <a:solidFill>
                    <a:srgbClr val="FF3399"/>
                  </a:solidFill>
                  <a:ln w="9525" cap="flat" cmpd="sng" algn="ctr">
                    <a:solidFill>
                      <a:srgbClr val="FF3399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9738" name="Group 183"/>
                <p:cNvGrpSpPr>
                  <a:grpSpLocks/>
                </p:cNvGrpSpPr>
                <p:nvPr/>
              </p:nvGrpSpPr>
              <p:grpSpPr bwMode="auto">
                <a:xfrm>
                  <a:off x="109247775" y="106164150"/>
                  <a:ext cx="700224" cy="2320202"/>
                  <a:chOff x="109345370" y="106128150"/>
                  <a:chExt cx="700224" cy="2320202"/>
                </a:xfrm>
              </p:grpSpPr>
              <p:sp>
                <p:nvSpPr>
                  <p:cNvPr id="29744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09467909" y="106128150"/>
                    <a:ext cx="194569" cy="255858"/>
                  </a:xfrm>
                  <a:prstGeom prst="ellipse">
                    <a:avLst/>
                  </a:prstGeom>
                  <a:solidFill>
                    <a:srgbClr val="0099FF"/>
                  </a:solidFill>
                  <a:ln w="9525" algn="in">
                    <a:solidFill>
                      <a:srgbClr val="0099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9745" name="Freeform 185"/>
                  <p:cNvSpPr>
                    <a:spLocks/>
                  </p:cNvSpPr>
                  <p:nvPr/>
                </p:nvSpPr>
                <p:spPr bwMode="auto">
                  <a:xfrm>
                    <a:off x="109345370" y="106477770"/>
                    <a:ext cx="268419" cy="1970582"/>
                  </a:xfrm>
                  <a:custGeom>
                    <a:avLst/>
                    <a:gdLst>
                      <a:gd name="T0" fmla="*/ 828000 w 828000"/>
                      <a:gd name="T1" fmla="*/ 306000 h 4464000"/>
                      <a:gd name="T2" fmla="*/ 792000 w 828000"/>
                      <a:gd name="T3" fmla="*/ 162000 h 4464000"/>
                      <a:gd name="T4" fmla="*/ 684000 w 828000"/>
                      <a:gd name="T5" fmla="*/ 54000 h 4464000"/>
                      <a:gd name="T6" fmla="*/ 576000 w 828000"/>
                      <a:gd name="T7" fmla="*/ 0 h 4464000"/>
                      <a:gd name="T8" fmla="*/ 486000 w 828000"/>
                      <a:gd name="T9" fmla="*/ 0 h 4464000"/>
                      <a:gd name="T10" fmla="*/ 378000 w 828000"/>
                      <a:gd name="T11" fmla="*/ 18000 h 4464000"/>
                      <a:gd name="T12" fmla="*/ 324000 w 828000"/>
                      <a:gd name="T13" fmla="*/ 54000 h 4464000"/>
                      <a:gd name="T14" fmla="*/ 270000 w 828000"/>
                      <a:gd name="T15" fmla="*/ 126000 h 4464000"/>
                      <a:gd name="T16" fmla="*/ 234000 w 828000"/>
                      <a:gd name="T17" fmla="*/ 198000 h 4464000"/>
                      <a:gd name="T18" fmla="*/ 198000 w 828000"/>
                      <a:gd name="T19" fmla="*/ 306000 h 4464000"/>
                      <a:gd name="T20" fmla="*/ 0 w 828000"/>
                      <a:gd name="T21" fmla="*/ 1980000 h 4464000"/>
                      <a:gd name="T22" fmla="*/ 234000 w 828000"/>
                      <a:gd name="T23" fmla="*/ 3168000 h 4464000"/>
                      <a:gd name="T24" fmla="*/ 108000 w 828000"/>
                      <a:gd name="T25" fmla="*/ 4302000 h 4464000"/>
                      <a:gd name="T26" fmla="*/ 126000 w 828000"/>
                      <a:gd name="T27" fmla="*/ 4392000 h 4464000"/>
                      <a:gd name="T28" fmla="*/ 198000 w 828000"/>
                      <a:gd name="T29" fmla="*/ 4446000 h 4464000"/>
                      <a:gd name="T30" fmla="*/ 270000 w 828000"/>
                      <a:gd name="T31" fmla="*/ 4464000 h 4464000"/>
                      <a:gd name="T32" fmla="*/ 342000 w 828000"/>
                      <a:gd name="T33" fmla="*/ 4446000 h 4464000"/>
                      <a:gd name="T34" fmla="*/ 396000 w 828000"/>
                      <a:gd name="T35" fmla="*/ 4392000 h 4464000"/>
                      <a:gd name="T36" fmla="*/ 432000 w 828000"/>
                      <a:gd name="T37" fmla="*/ 4320000 h 4464000"/>
                      <a:gd name="T38" fmla="*/ 594000 w 828000"/>
                      <a:gd name="T39" fmla="*/ 3132000 h 4464000"/>
                      <a:gd name="T40" fmla="*/ 450000 w 828000"/>
                      <a:gd name="T41" fmla="*/ 1926000 h 4464000"/>
                      <a:gd name="T42" fmla="*/ 828000 w 828000"/>
                      <a:gd name="T43" fmla="*/ 306000 h 4464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28000" h="4464000">
                        <a:moveTo>
                          <a:pt x="828000" y="306000"/>
                        </a:moveTo>
                        <a:lnTo>
                          <a:pt x="792000" y="162000"/>
                        </a:lnTo>
                        <a:lnTo>
                          <a:pt x="684000" y="54000"/>
                        </a:lnTo>
                        <a:lnTo>
                          <a:pt x="576000" y="0"/>
                        </a:lnTo>
                        <a:lnTo>
                          <a:pt x="486000" y="0"/>
                        </a:lnTo>
                        <a:lnTo>
                          <a:pt x="378000" y="18000"/>
                        </a:lnTo>
                        <a:lnTo>
                          <a:pt x="324000" y="54000"/>
                        </a:lnTo>
                        <a:lnTo>
                          <a:pt x="270000" y="126000"/>
                        </a:lnTo>
                        <a:lnTo>
                          <a:pt x="234000" y="198000"/>
                        </a:lnTo>
                        <a:lnTo>
                          <a:pt x="198000" y="306000"/>
                        </a:lnTo>
                        <a:lnTo>
                          <a:pt x="0" y="1980000"/>
                        </a:lnTo>
                        <a:lnTo>
                          <a:pt x="234000" y="3168000"/>
                        </a:lnTo>
                        <a:lnTo>
                          <a:pt x="108000" y="4302000"/>
                        </a:lnTo>
                        <a:lnTo>
                          <a:pt x="126000" y="4392000"/>
                        </a:lnTo>
                        <a:lnTo>
                          <a:pt x="198000" y="4446000"/>
                        </a:lnTo>
                        <a:lnTo>
                          <a:pt x="270000" y="4464000"/>
                        </a:lnTo>
                        <a:lnTo>
                          <a:pt x="342000" y="4446000"/>
                        </a:lnTo>
                        <a:lnTo>
                          <a:pt x="396000" y="4392000"/>
                        </a:lnTo>
                        <a:lnTo>
                          <a:pt x="432000" y="4320000"/>
                        </a:lnTo>
                        <a:lnTo>
                          <a:pt x="594000" y="3132000"/>
                        </a:lnTo>
                        <a:lnTo>
                          <a:pt x="450000" y="1926000"/>
                        </a:lnTo>
                        <a:lnTo>
                          <a:pt x="828000" y="30600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 algn="ctr">
                    <a:solidFill>
                      <a:srgbClr val="0099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9746" name="Freeform 186"/>
                  <p:cNvSpPr>
                    <a:spLocks/>
                  </p:cNvSpPr>
                  <p:nvPr/>
                </p:nvSpPr>
                <p:spPr bwMode="auto">
                  <a:xfrm>
                    <a:off x="109485414" y="107320033"/>
                    <a:ext cx="560180" cy="961455"/>
                  </a:xfrm>
                  <a:custGeom>
                    <a:avLst/>
                    <a:gdLst>
                      <a:gd name="T0" fmla="*/ 36000 w 1728000"/>
                      <a:gd name="T1" fmla="*/ 18000 h 2178000"/>
                      <a:gd name="T2" fmla="*/ 1116000 w 1728000"/>
                      <a:gd name="T3" fmla="*/ 684000 h 2178000"/>
                      <a:gd name="T4" fmla="*/ 1728000 w 1728000"/>
                      <a:gd name="T5" fmla="*/ 1998000 h 2178000"/>
                      <a:gd name="T6" fmla="*/ 1728000 w 1728000"/>
                      <a:gd name="T7" fmla="*/ 2088000 h 2178000"/>
                      <a:gd name="T8" fmla="*/ 1692000 w 1728000"/>
                      <a:gd name="T9" fmla="*/ 2142000 h 2178000"/>
                      <a:gd name="T10" fmla="*/ 1638000 w 1728000"/>
                      <a:gd name="T11" fmla="*/ 2178000 h 2178000"/>
                      <a:gd name="T12" fmla="*/ 1602000 w 1728000"/>
                      <a:gd name="T13" fmla="*/ 2178000 h 2178000"/>
                      <a:gd name="T14" fmla="*/ 1548000 w 1728000"/>
                      <a:gd name="T15" fmla="*/ 2178000 h 2178000"/>
                      <a:gd name="T16" fmla="*/ 1476000 w 1728000"/>
                      <a:gd name="T17" fmla="*/ 2160000 h 2178000"/>
                      <a:gd name="T18" fmla="*/ 1422000 w 1728000"/>
                      <a:gd name="T19" fmla="*/ 2088000 h 2178000"/>
                      <a:gd name="T20" fmla="*/ 1386000 w 1728000"/>
                      <a:gd name="T21" fmla="*/ 2034000 h 2178000"/>
                      <a:gd name="T22" fmla="*/ 954000 w 1728000"/>
                      <a:gd name="T23" fmla="*/ 1044000 h 2178000"/>
                      <a:gd name="T24" fmla="*/ 90000 w 1728000"/>
                      <a:gd name="T25" fmla="*/ 576000 h 2178000"/>
                      <a:gd name="T26" fmla="*/ 0 w 1728000"/>
                      <a:gd name="T27" fmla="*/ 0 h 2178000"/>
                      <a:gd name="T28" fmla="*/ 36000 w 1728000"/>
                      <a:gd name="T29" fmla="*/ 18000 h 2178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28000" h="2178000">
                        <a:moveTo>
                          <a:pt x="36000" y="18000"/>
                        </a:moveTo>
                        <a:lnTo>
                          <a:pt x="1116000" y="684000"/>
                        </a:lnTo>
                        <a:lnTo>
                          <a:pt x="1728000" y="1998000"/>
                        </a:lnTo>
                        <a:lnTo>
                          <a:pt x="1728000" y="2088000"/>
                        </a:lnTo>
                        <a:lnTo>
                          <a:pt x="1692000" y="2142000"/>
                        </a:lnTo>
                        <a:lnTo>
                          <a:pt x="1638000" y="2178000"/>
                        </a:lnTo>
                        <a:lnTo>
                          <a:pt x="1602000" y="2178000"/>
                        </a:lnTo>
                        <a:lnTo>
                          <a:pt x="1548000" y="2178000"/>
                        </a:lnTo>
                        <a:lnTo>
                          <a:pt x="1476000" y="2160000"/>
                        </a:lnTo>
                        <a:lnTo>
                          <a:pt x="1422000" y="2088000"/>
                        </a:lnTo>
                        <a:lnTo>
                          <a:pt x="1386000" y="2034000"/>
                        </a:lnTo>
                        <a:lnTo>
                          <a:pt x="954000" y="1044000"/>
                        </a:lnTo>
                        <a:lnTo>
                          <a:pt x="90000" y="576000"/>
                        </a:lnTo>
                        <a:lnTo>
                          <a:pt x="0" y="0"/>
                        </a:lnTo>
                        <a:lnTo>
                          <a:pt x="36000" y="1800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 cap="flat" cmpd="sng" algn="ctr">
                    <a:solidFill>
                      <a:srgbClr val="0066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9739" name="Group 187"/>
                <p:cNvGrpSpPr>
                  <a:grpSpLocks/>
                </p:cNvGrpSpPr>
                <p:nvPr/>
              </p:nvGrpSpPr>
              <p:grpSpPr bwMode="auto">
                <a:xfrm>
                  <a:off x="107699775" y="106812150"/>
                  <a:ext cx="1375650" cy="1872093"/>
                  <a:chOff x="103487775" y="106452150"/>
                  <a:chExt cx="1375650" cy="1872093"/>
                </a:xfrm>
              </p:grpSpPr>
              <p:sp>
                <p:nvSpPr>
                  <p:cNvPr id="29740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103667775" y="106452150"/>
                    <a:ext cx="194568" cy="255858"/>
                  </a:xfrm>
                  <a:prstGeom prst="ellipse">
                    <a:avLst/>
                  </a:prstGeom>
                  <a:solidFill>
                    <a:srgbClr val="339933"/>
                  </a:solidFill>
                  <a:ln w="9525" algn="in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grpSp>
                <p:nvGrpSpPr>
                  <p:cNvPr id="29741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03487775" y="106812150"/>
                    <a:ext cx="1375650" cy="1512093"/>
                    <a:chOff x="106799775" y="105713213"/>
                    <a:chExt cx="1375650" cy="1512093"/>
                  </a:xfrm>
                </p:grpSpPr>
                <p:sp>
                  <p:nvSpPr>
                    <p:cNvPr id="29742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106870500" y="105713213"/>
                      <a:ext cx="1304925" cy="1440937"/>
                    </a:xfrm>
                    <a:custGeom>
                      <a:avLst/>
                      <a:gdLst>
                        <a:gd name="T0" fmla="*/ 0 w 1304925"/>
                        <a:gd name="T1" fmla="*/ 385762 h 1440937"/>
                        <a:gd name="T2" fmla="*/ 55275 w 1304925"/>
                        <a:gd name="T3" fmla="*/ 270937 h 1440937"/>
                        <a:gd name="T4" fmla="*/ 91275 w 1304925"/>
                        <a:gd name="T5" fmla="*/ 216937 h 1440937"/>
                        <a:gd name="T6" fmla="*/ 145275 w 1304925"/>
                        <a:gd name="T7" fmla="*/ 162937 h 1440937"/>
                        <a:gd name="T8" fmla="*/ 181275 w 1304925"/>
                        <a:gd name="T9" fmla="*/ 126937 h 1440937"/>
                        <a:gd name="T10" fmla="*/ 190500 w 1304925"/>
                        <a:gd name="T11" fmla="*/ 69056 h 1440937"/>
                        <a:gd name="T12" fmla="*/ 204788 w 1304925"/>
                        <a:gd name="T13" fmla="*/ 40481 h 1440937"/>
                        <a:gd name="T14" fmla="*/ 235744 w 1304925"/>
                        <a:gd name="T15" fmla="*/ 9525 h 1440937"/>
                        <a:gd name="T16" fmla="*/ 278606 w 1304925"/>
                        <a:gd name="T17" fmla="*/ 0 h 1440937"/>
                        <a:gd name="T18" fmla="*/ 325275 w 1304925"/>
                        <a:gd name="T19" fmla="*/ 18937 h 1440937"/>
                        <a:gd name="T20" fmla="*/ 361275 w 1304925"/>
                        <a:gd name="T21" fmla="*/ 72937 h 1440937"/>
                        <a:gd name="T22" fmla="*/ 519113 w 1304925"/>
                        <a:gd name="T23" fmla="*/ 716756 h 1440937"/>
                        <a:gd name="T24" fmla="*/ 981075 w 1304925"/>
                        <a:gd name="T25" fmla="*/ 723900 h 1440937"/>
                        <a:gd name="T26" fmla="*/ 1293019 w 1304925"/>
                        <a:gd name="T27" fmla="*/ 1323975 h 1440937"/>
                        <a:gd name="T28" fmla="*/ 1304925 w 1304925"/>
                        <a:gd name="T29" fmla="*/ 1390650 h 1440937"/>
                        <a:gd name="T30" fmla="*/ 1264444 w 1304925"/>
                        <a:gd name="T31" fmla="*/ 1421606 h 1440937"/>
                        <a:gd name="T32" fmla="*/ 1231106 w 1304925"/>
                        <a:gd name="T33" fmla="*/ 1388268 h 1440937"/>
                        <a:gd name="T34" fmla="*/ 1014413 w 1304925"/>
                        <a:gd name="T35" fmla="*/ 1040606 h 1440937"/>
                        <a:gd name="T36" fmla="*/ 983456 w 1304925"/>
                        <a:gd name="T37" fmla="*/ 1128712 h 1440937"/>
                        <a:gd name="T38" fmla="*/ 945356 w 1304925"/>
                        <a:gd name="T39" fmla="*/ 1204912 h 1440937"/>
                        <a:gd name="T40" fmla="*/ 862013 w 1304925"/>
                        <a:gd name="T41" fmla="*/ 1314450 h 1440937"/>
                        <a:gd name="T42" fmla="*/ 793275 w 1304925"/>
                        <a:gd name="T43" fmla="*/ 1386937 h 1440937"/>
                        <a:gd name="T44" fmla="*/ 721275 w 1304925"/>
                        <a:gd name="T45" fmla="*/ 1440937 h 1440937"/>
                        <a:gd name="T46" fmla="*/ 649275 w 1304925"/>
                        <a:gd name="T47" fmla="*/ 1350937 h 1440937"/>
                        <a:gd name="T48" fmla="*/ 739275 w 1304925"/>
                        <a:gd name="T49" fmla="*/ 1278937 h 1440937"/>
                        <a:gd name="T50" fmla="*/ 811275 w 1304925"/>
                        <a:gd name="T51" fmla="*/ 1206937 h 1440937"/>
                        <a:gd name="T52" fmla="*/ 883275 w 1304925"/>
                        <a:gd name="T53" fmla="*/ 1116937 h 1440937"/>
                        <a:gd name="T54" fmla="*/ 914400 w 1304925"/>
                        <a:gd name="T55" fmla="*/ 1035843 h 1440937"/>
                        <a:gd name="T56" fmla="*/ 942975 w 1304925"/>
                        <a:gd name="T57" fmla="*/ 959643 h 1440937"/>
                        <a:gd name="T58" fmla="*/ 966788 w 1304925"/>
                        <a:gd name="T59" fmla="*/ 895350 h 1440937"/>
                        <a:gd name="T60" fmla="*/ 937275 w 1304925"/>
                        <a:gd name="T61" fmla="*/ 828937 h 1440937"/>
                        <a:gd name="T62" fmla="*/ 471488 w 1304925"/>
                        <a:gd name="T63" fmla="*/ 871537 h 1440937"/>
                        <a:gd name="T64" fmla="*/ 431006 w 1304925"/>
                        <a:gd name="T65" fmla="*/ 857250 h 1440937"/>
                        <a:gd name="T66" fmla="*/ 404813 w 1304925"/>
                        <a:gd name="T67" fmla="*/ 804862 h 1440937"/>
                        <a:gd name="T68" fmla="*/ 343275 w 1304925"/>
                        <a:gd name="T69" fmla="*/ 882937 h 1440937"/>
                        <a:gd name="T70" fmla="*/ 235275 w 1304925"/>
                        <a:gd name="T71" fmla="*/ 702937 h 1440937"/>
                        <a:gd name="T72" fmla="*/ 333375 w 1304925"/>
                        <a:gd name="T73" fmla="*/ 581025 h 1440937"/>
                        <a:gd name="T74" fmla="*/ 217275 w 1304925"/>
                        <a:gd name="T75" fmla="*/ 252937 h 1440937"/>
                        <a:gd name="T76" fmla="*/ 166688 w 1304925"/>
                        <a:gd name="T77" fmla="*/ 316706 h 1440937"/>
                        <a:gd name="T78" fmla="*/ 116681 w 1304925"/>
                        <a:gd name="T79" fmla="*/ 392906 h 1440937"/>
                        <a:gd name="T80" fmla="*/ 92869 w 1304925"/>
                        <a:gd name="T81" fmla="*/ 464343 h 1440937"/>
                        <a:gd name="T82" fmla="*/ 0 w 1304925"/>
                        <a:gd name="T83" fmla="*/ 385762 h 14409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</a:cxnLst>
                      <a:rect l="0" t="0" r="r" b="b"/>
                      <a:pathLst>
                        <a:path w="1304925" h="1440937">
                          <a:moveTo>
                            <a:pt x="0" y="385762"/>
                          </a:moveTo>
                          <a:lnTo>
                            <a:pt x="55275" y="270937"/>
                          </a:lnTo>
                          <a:lnTo>
                            <a:pt x="91275" y="216937"/>
                          </a:lnTo>
                          <a:lnTo>
                            <a:pt x="145275" y="162937"/>
                          </a:lnTo>
                          <a:lnTo>
                            <a:pt x="181275" y="126937"/>
                          </a:lnTo>
                          <a:lnTo>
                            <a:pt x="190500" y="69056"/>
                          </a:lnTo>
                          <a:lnTo>
                            <a:pt x="204788" y="40481"/>
                          </a:lnTo>
                          <a:lnTo>
                            <a:pt x="235744" y="9525"/>
                          </a:lnTo>
                          <a:lnTo>
                            <a:pt x="278606" y="0"/>
                          </a:lnTo>
                          <a:lnTo>
                            <a:pt x="325275" y="18937"/>
                          </a:lnTo>
                          <a:lnTo>
                            <a:pt x="361275" y="72937"/>
                          </a:lnTo>
                          <a:lnTo>
                            <a:pt x="519113" y="716756"/>
                          </a:lnTo>
                          <a:lnTo>
                            <a:pt x="981075" y="723900"/>
                          </a:lnTo>
                          <a:lnTo>
                            <a:pt x="1293019" y="1323975"/>
                          </a:lnTo>
                          <a:lnTo>
                            <a:pt x="1304925" y="1390650"/>
                          </a:lnTo>
                          <a:lnTo>
                            <a:pt x="1264444" y="1421606"/>
                          </a:lnTo>
                          <a:lnTo>
                            <a:pt x="1231106" y="1388268"/>
                          </a:lnTo>
                          <a:lnTo>
                            <a:pt x="1014413" y="1040606"/>
                          </a:lnTo>
                          <a:lnTo>
                            <a:pt x="983456" y="1128712"/>
                          </a:lnTo>
                          <a:lnTo>
                            <a:pt x="945356" y="1204912"/>
                          </a:lnTo>
                          <a:lnTo>
                            <a:pt x="862013" y="1314450"/>
                          </a:lnTo>
                          <a:lnTo>
                            <a:pt x="793275" y="1386937"/>
                          </a:lnTo>
                          <a:lnTo>
                            <a:pt x="721275" y="1440937"/>
                          </a:lnTo>
                          <a:lnTo>
                            <a:pt x="649275" y="1350937"/>
                          </a:lnTo>
                          <a:lnTo>
                            <a:pt x="739275" y="1278937"/>
                          </a:lnTo>
                          <a:lnTo>
                            <a:pt x="811275" y="1206937"/>
                          </a:lnTo>
                          <a:lnTo>
                            <a:pt x="883275" y="1116937"/>
                          </a:lnTo>
                          <a:lnTo>
                            <a:pt x="914400" y="1035843"/>
                          </a:lnTo>
                          <a:lnTo>
                            <a:pt x="942975" y="959643"/>
                          </a:lnTo>
                          <a:lnTo>
                            <a:pt x="966788" y="895350"/>
                          </a:lnTo>
                          <a:lnTo>
                            <a:pt x="937275" y="828937"/>
                          </a:lnTo>
                          <a:lnTo>
                            <a:pt x="471488" y="871537"/>
                          </a:lnTo>
                          <a:lnTo>
                            <a:pt x="431006" y="857250"/>
                          </a:lnTo>
                          <a:lnTo>
                            <a:pt x="404813" y="804862"/>
                          </a:lnTo>
                          <a:lnTo>
                            <a:pt x="343275" y="882937"/>
                          </a:lnTo>
                          <a:lnTo>
                            <a:pt x="235275" y="702937"/>
                          </a:lnTo>
                          <a:lnTo>
                            <a:pt x="333375" y="581025"/>
                          </a:lnTo>
                          <a:lnTo>
                            <a:pt x="217275" y="252937"/>
                          </a:lnTo>
                          <a:lnTo>
                            <a:pt x="166688" y="316706"/>
                          </a:lnTo>
                          <a:lnTo>
                            <a:pt x="116681" y="392906"/>
                          </a:lnTo>
                          <a:lnTo>
                            <a:pt x="92869" y="464343"/>
                          </a:lnTo>
                          <a:lnTo>
                            <a:pt x="0" y="385762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 algn="ctr">
                      <a:solidFill>
                        <a:srgbClr val="0099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6576" tIns="36576" rIns="36576" bIns="3657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9743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106799775" y="106092150"/>
                      <a:ext cx="792000" cy="1133156"/>
                    </a:xfrm>
                    <a:custGeom>
                      <a:avLst/>
                      <a:gdLst>
                        <a:gd name="T0" fmla="*/ 72000 w 792000"/>
                        <a:gd name="T1" fmla="*/ 0 h 1133156"/>
                        <a:gd name="T2" fmla="*/ 36000 w 792000"/>
                        <a:gd name="T3" fmla="*/ 108000 h 1133156"/>
                        <a:gd name="T4" fmla="*/ 6431 w 792000"/>
                        <a:gd name="T5" fmla="*/ 244950 h 1133156"/>
                        <a:gd name="T6" fmla="*/ 0 w 792000"/>
                        <a:gd name="T7" fmla="*/ 378000 h 1133156"/>
                        <a:gd name="T8" fmla="*/ 13575 w 792000"/>
                        <a:gd name="T9" fmla="*/ 514031 h 1133156"/>
                        <a:gd name="T10" fmla="*/ 36000 w 792000"/>
                        <a:gd name="T11" fmla="*/ 648000 h 1133156"/>
                        <a:gd name="T12" fmla="*/ 101681 w 792000"/>
                        <a:gd name="T13" fmla="*/ 797400 h 1133156"/>
                        <a:gd name="T14" fmla="*/ 180000 w 792000"/>
                        <a:gd name="T15" fmla="*/ 918000 h 1133156"/>
                        <a:gd name="T16" fmla="*/ 268369 w 792000"/>
                        <a:gd name="T17" fmla="*/ 1011713 h 1133156"/>
                        <a:gd name="T18" fmla="*/ 378000 w 792000"/>
                        <a:gd name="T19" fmla="*/ 1080000 h 1133156"/>
                        <a:gd name="T20" fmla="*/ 499350 w 792000"/>
                        <a:gd name="T21" fmla="*/ 1126013 h 1133156"/>
                        <a:gd name="T22" fmla="*/ 575550 w 792000"/>
                        <a:gd name="T23" fmla="*/ 1133156 h 1133156"/>
                        <a:gd name="T24" fmla="*/ 684000 w 792000"/>
                        <a:gd name="T25" fmla="*/ 1116000 h 1133156"/>
                        <a:gd name="T26" fmla="*/ 792000 w 792000"/>
                        <a:gd name="T27" fmla="*/ 1062000 h 1133156"/>
                        <a:gd name="T28" fmla="*/ 720000 w 792000"/>
                        <a:gd name="T29" fmla="*/ 972000 h 1133156"/>
                        <a:gd name="T30" fmla="*/ 608888 w 792000"/>
                        <a:gd name="T31" fmla="*/ 997425 h 1133156"/>
                        <a:gd name="T32" fmla="*/ 504000 w 792000"/>
                        <a:gd name="T33" fmla="*/ 990000 h 1133156"/>
                        <a:gd name="T34" fmla="*/ 387431 w 792000"/>
                        <a:gd name="T35" fmla="*/ 952181 h 1133156"/>
                        <a:gd name="T36" fmla="*/ 299325 w 792000"/>
                        <a:gd name="T37" fmla="*/ 883125 h 1133156"/>
                        <a:gd name="T38" fmla="*/ 251700 w 792000"/>
                        <a:gd name="T39" fmla="*/ 833119 h 1133156"/>
                        <a:gd name="T40" fmla="*/ 215981 w 792000"/>
                        <a:gd name="T41" fmla="*/ 778350 h 1133156"/>
                        <a:gd name="T42" fmla="*/ 288000 w 792000"/>
                        <a:gd name="T43" fmla="*/ 666000 h 1133156"/>
                        <a:gd name="T44" fmla="*/ 414000 w 792000"/>
                        <a:gd name="T45" fmla="*/ 504000 h 1133156"/>
                        <a:gd name="T46" fmla="*/ 306000 w 792000"/>
                        <a:gd name="T47" fmla="*/ 324000 h 1133156"/>
                        <a:gd name="T48" fmla="*/ 126000 w 792000"/>
                        <a:gd name="T49" fmla="*/ 540000 h 1133156"/>
                        <a:gd name="T50" fmla="*/ 108000 w 792000"/>
                        <a:gd name="T51" fmla="*/ 450000 h 1133156"/>
                        <a:gd name="T52" fmla="*/ 108000 w 792000"/>
                        <a:gd name="T53" fmla="*/ 306000 h 1133156"/>
                        <a:gd name="T54" fmla="*/ 126000 w 792000"/>
                        <a:gd name="T55" fmla="*/ 216000 h 1133156"/>
                        <a:gd name="T56" fmla="*/ 144000 w 792000"/>
                        <a:gd name="T57" fmla="*/ 126000 h 1133156"/>
                        <a:gd name="T58" fmla="*/ 162000 w 792000"/>
                        <a:gd name="T59" fmla="*/ 90000 h 1133156"/>
                        <a:gd name="T60" fmla="*/ 72000 w 792000"/>
                        <a:gd name="T61" fmla="*/ 0 h 11331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792000" h="1133156">
                          <a:moveTo>
                            <a:pt x="72000" y="0"/>
                          </a:moveTo>
                          <a:lnTo>
                            <a:pt x="36000" y="108000"/>
                          </a:lnTo>
                          <a:lnTo>
                            <a:pt x="6431" y="244950"/>
                          </a:lnTo>
                          <a:lnTo>
                            <a:pt x="0" y="378000"/>
                          </a:lnTo>
                          <a:lnTo>
                            <a:pt x="13575" y="514031"/>
                          </a:lnTo>
                          <a:lnTo>
                            <a:pt x="36000" y="648000"/>
                          </a:lnTo>
                          <a:lnTo>
                            <a:pt x="101681" y="797400"/>
                          </a:lnTo>
                          <a:lnTo>
                            <a:pt x="180000" y="918000"/>
                          </a:lnTo>
                          <a:lnTo>
                            <a:pt x="268369" y="1011713"/>
                          </a:lnTo>
                          <a:lnTo>
                            <a:pt x="378000" y="1080000"/>
                          </a:lnTo>
                          <a:lnTo>
                            <a:pt x="499350" y="1126013"/>
                          </a:lnTo>
                          <a:lnTo>
                            <a:pt x="575550" y="1133156"/>
                          </a:lnTo>
                          <a:lnTo>
                            <a:pt x="684000" y="1116000"/>
                          </a:lnTo>
                          <a:lnTo>
                            <a:pt x="792000" y="1062000"/>
                          </a:lnTo>
                          <a:lnTo>
                            <a:pt x="720000" y="972000"/>
                          </a:lnTo>
                          <a:lnTo>
                            <a:pt x="608888" y="997425"/>
                          </a:lnTo>
                          <a:lnTo>
                            <a:pt x="504000" y="990000"/>
                          </a:lnTo>
                          <a:lnTo>
                            <a:pt x="387431" y="952181"/>
                          </a:lnTo>
                          <a:lnTo>
                            <a:pt x="299325" y="883125"/>
                          </a:lnTo>
                          <a:lnTo>
                            <a:pt x="251700" y="833119"/>
                          </a:lnTo>
                          <a:lnTo>
                            <a:pt x="215981" y="778350"/>
                          </a:lnTo>
                          <a:lnTo>
                            <a:pt x="288000" y="666000"/>
                          </a:lnTo>
                          <a:lnTo>
                            <a:pt x="414000" y="504000"/>
                          </a:lnTo>
                          <a:lnTo>
                            <a:pt x="306000" y="324000"/>
                          </a:lnTo>
                          <a:lnTo>
                            <a:pt x="126000" y="540000"/>
                          </a:lnTo>
                          <a:lnTo>
                            <a:pt x="108000" y="450000"/>
                          </a:lnTo>
                          <a:lnTo>
                            <a:pt x="108000" y="306000"/>
                          </a:lnTo>
                          <a:lnTo>
                            <a:pt x="126000" y="216000"/>
                          </a:lnTo>
                          <a:lnTo>
                            <a:pt x="144000" y="126000"/>
                          </a:lnTo>
                          <a:lnTo>
                            <a:pt x="162000" y="90000"/>
                          </a:lnTo>
                          <a:lnTo>
                            <a:pt x="72000" y="0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 algn="ctr">
                      <a:solidFill>
                        <a:srgbClr val="0099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6576" tIns="36576" rIns="36576" bIns="3657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/>
                    </a:p>
                  </p:txBody>
                </p:sp>
              </p:grpSp>
            </p:grpSp>
          </p:grpSp>
        </p:grpSp>
        <p:grpSp>
          <p:nvGrpSpPr>
            <p:cNvPr id="29723" name="Group 192"/>
            <p:cNvGrpSpPr>
              <a:grpSpLocks/>
            </p:cNvGrpSpPr>
            <p:nvPr/>
          </p:nvGrpSpPr>
          <p:grpSpPr bwMode="auto">
            <a:xfrm>
              <a:off x="6839308" y="5640311"/>
              <a:ext cx="379794" cy="126436"/>
              <a:chOff x="108432150" y="112955775"/>
              <a:chExt cx="1188000" cy="360000"/>
            </a:xfrm>
          </p:grpSpPr>
          <p:sp>
            <p:nvSpPr>
              <p:cNvPr id="29730" name="AutoShape 193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731" name="WordArt 19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ADL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24" name="Group 195"/>
            <p:cNvGrpSpPr>
              <a:grpSpLocks/>
            </p:cNvGrpSpPr>
            <p:nvPr/>
          </p:nvGrpSpPr>
          <p:grpSpPr bwMode="auto">
            <a:xfrm>
              <a:off x="952500" y="4375950"/>
              <a:ext cx="379794" cy="126436"/>
              <a:chOff x="108432150" y="112955775"/>
              <a:chExt cx="1188000" cy="360000"/>
            </a:xfrm>
          </p:grpSpPr>
          <p:sp>
            <p:nvSpPr>
              <p:cNvPr id="29728" name="AutoShape 196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729" name="WordArt 19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휴게실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29725" name="Group 198"/>
            <p:cNvGrpSpPr>
              <a:grpSpLocks/>
            </p:cNvGrpSpPr>
            <p:nvPr/>
          </p:nvGrpSpPr>
          <p:grpSpPr bwMode="auto">
            <a:xfrm>
              <a:off x="4129163" y="3930468"/>
              <a:ext cx="565890" cy="156581"/>
              <a:chOff x="108432150" y="112955775"/>
              <a:chExt cx="1188000" cy="360000"/>
            </a:xfrm>
          </p:grpSpPr>
          <p:sp>
            <p:nvSpPr>
              <p:cNvPr id="29726" name="AutoShape 199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727" name="WordArt 20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공동</a:t>
                </a: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WC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07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482725" y="546100"/>
            <a:ext cx="2987675" cy="62039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의료기관 운영</a:t>
            </a:r>
          </a:p>
        </p:txBody>
      </p:sp>
      <p:sp>
        <p:nvSpPr>
          <p:cNvPr id="10" name="내용 개체 틀 2"/>
          <p:cNvSpPr txBox="1"/>
          <p:nvPr/>
        </p:nvSpPr>
        <p:spPr>
          <a:xfrm>
            <a:off x="1619885" y="1463675"/>
            <a:ext cx="6768465" cy="829945"/>
          </a:xfrm>
          <a:prstGeom prst="rect">
            <a:avLst/>
          </a:prstGeom>
          <a:ln>
            <a:miter/>
          </a:ln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7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병동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(701-713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호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),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간호과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운동치료실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인지치료실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</a:p>
          <a:p>
            <a:pPr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작업치료실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관리과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환자휴게실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,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세탁물보관실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</a:p>
          <a:p>
            <a:pPr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32670" y="1628457"/>
            <a:ext cx="714375" cy="5003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7</a:t>
            </a:r>
            <a:r>
              <a:rPr lang="ko-KR" altLang="en-US" sz="2400" b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층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3568" y="2483569"/>
            <a:ext cx="8096573" cy="3882472"/>
            <a:chOff x="106033964" y="107413887"/>
            <a:chExt cx="8016639" cy="5649888"/>
          </a:xfrm>
        </p:grpSpPr>
        <p:sp>
          <p:nvSpPr>
            <p:cNvPr id="30725" name="Line 3"/>
            <p:cNvSpPr>
              <a:spLocks noChangeShapeType="1"/>
            </p:cNvSpPr>
            <p:nvPr/>
          </p:nvSpPr>
          <p:spPr bwMode="auto">
            <a:xfrm>
              <a:off x="111271101" y="107413887"/>
              <a:ext cx="2756388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6" name="Line 4"/>
            <p:cNvSpPr>
              <a:spLocks noChangeShapeType="1"/>
            </p:cNvSpPr>
            <p:nvPr/>
          </p:nvSpPr>
          <p:spPr bwMode="auto">
            <a:xfrm>
              <a:off x="111271101" y="107413887"/>
              <a:ext cx="0" cy="3562758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3" name="Line 5"/>
            <p:cNvSpPr>
              <a:spLocks noChangeShapeType="1"/>
            </p:cNvSpPr>
            <p:nvPr/>
          </p:nvSpPr>
          <p:spPr bwMode="auto">
            <a:xfrm>
              <a:off x="112408111" y="107413887"/>
              <a:ext cx="0" cy="3038824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4" name="Line 6"/>
            <p:cNvSpPr>
              <a:spLocks noChangeShapeType="1"/>
            </p:cNvSpPr>
            <p:nvPr/>
          </p:nvSpPr>
          <p:spPr bwMode="auto">
            <a:xfrm>
              <a:off x="112856024" y="107413887"/>
              <a:ext cx="0" cy="3877119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5" name="Line 7"/>
            <p:cNvSpPr>
              <a:spLocks noChangeShapeType="1"/>
            </p:cNvSpPr>
            <p:nvPr/>
          </p:nvSpPr>
          <p:spPr bwMode="auto">
            <a:xfrm>
              <a:off x="114027489" y="107413887"/>
              <a:ext cx="0" cy="5239351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6" name="Line 8"/>
            <p:cNvSpPr>
              <a:spLocks noChangeShapeType="1"/>
            </p:cNvSpPr>
            <p:nvPr/>
          </p:nvSpPr>
          <p:spPr bwMode="auto">
            <a:xfrm>
              <a:off x="106033964" y="112653238"/>
              <a:ext cx="799352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7" name="Line 9"/>
            <p:cNvSpPr>
              <a:spLocks noChangeShapeType="1"/>
            </p:cNvSpPr>
            <p:nvPr/>
          </p:nvSpPr>
          <p:spPr bwMode="auto">
            <a:xfrm flipV="1">
              <a:off x="106033964" y="108461757"/>
              <a:ext cx="0" cy="4191481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8" name="Line 10"/>
            <p:cNvSpPr>
              <a:spLocks noChangeShapeType="1"/>
            </p:cNvSpPr>
            <p:nvPr/>
          </p:nvSpPr>
          <p:spPr bwMode="auto">
            <a:xfrm>
              <a:off x="106033964" y="108461757"/>
              <a:ext cx="265302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7" name="Line 11"/>
            <p:cNvSpPr>
              <a:spLocks noChangeShapeType="1"/>
            </p:cNvSpPr>
            <p:nvPr/>
          </p:nvSpPr>
          <p:spPr bwMode="auto">
            <a:xfrm>
              <a:off x="108686988" y="108461757"/>
              <a:ext cx="0" cy="1082799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8" name="Line 12"/>
            <p:cNvSpPr>
              <a:spLocks noChangeShapeType="1"/>
            </p:cNvSpPr>
            <p:nvPr/>
          </p:nvSpPr>
          <p:spPr bwMode="auto">
            <a:xfrm>
              <a:off x="108686988" y="109544556"/>
              <a:ext cx="258411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9" name="Line 13"/>
            <p:cNvSpPr>
              <a:spLocks noChangeShapeType="1"/>
            </p:cNvSpPr>
            <p:nvPr/>
          </p:nvSpPr>
          <p:spPr bwMode="auto">
            <a:xfrm>
              <a:off x="107997891" y="111640296"/>
              <a:ext cx="223956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0" name="Line 14"/>
            <p:cNvSpPr>
              <a:spLocks noChangeShapeType="1"/>
            </p:cNvSpPr>
            <p:nvPr/>
          </p:nvSpPr>
          <p:spPr bwMode="auto">
            <a:xfrm>
              <a:off x="108686988" y="109544556"/>
              <a:ext cx="0" cy="1012941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1" name="Line 15"/>
            <p:cNvSpPr>
              <a:spLocks noChangeShapeType="1"/>
            </p:cNvSpPr>
            <p:nvPr/>
          </p:nvSpPr>
          <p:spPr bwMode="auto">
            <a:xfrm flipH="1">
              <a:off x="106033964" y="110557497"/>
              <a:ext cx="265302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2" name="Line 16"/>
            <p:cNvSpPr>
              <a:spLocks noChangeShapeType="1"/>
            </p:cNvSpPr>
            <p:nvPr/>
          </p:nvSpPr>
          <p:spPr bwMode="auto">
            <a:xfrm>
              <a:off x="106033964" y="110941716"/>
              <a:ext cx="124037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3" name="Line 17"/>
            <p:cNvSpPr>
              <a:spLocks noChangeShapeType="1"/>
            </p:cNvSpPr>
            <p:nvPr/>
          </p:nvSpPr>
          <p:spPr bwMode="auto">
            <a:xfrm>
              <a:off x="107274339" y="110941716"/>
              <a:ext cx="0" cy="171152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4" name="Rectangle 18"/>
            <p:cNvSpPr>
              <a:spLocks noChangeArrowheads="1"/>
            </p:cNvSpPr>
            <p:nvPr/>
          </p:nvSpPr>
          <p:spPr bwMode="auto">
            <a:xfrm>
              <a:off x="109238265" y="110173279"/>
              <a:ext cx="379003" cy="279432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5" name="Rectangle 19"/>
            <p:cNvSpPr>
              <a:spLocks noChangeArrowheads="1"/>
            </p:cNvSpPr>
            <p:nvPr/>
          </p:nvSpPr>
          <p:spPr bwMode="auto">
            <a:xfrm>
              <a:off x="109755087" y="110173279"/>
              <a:ext cx="379004" cy="279432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6" name="Rectangle 20"/>
            <p:cNvSpPr>
              <a:spLocks noChangeArrowheads="1"/>
            </p:cNvSpPr>
            <p:nvPr/>
          </p:nvSpPr>
          <p:spPr bwMode="auto">
            <a:xfrm>
              <a:off x="108928172" y="110278065"/>
              <a:ext cx="206729" cy="279432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7" name="Rectangle 21"/>
            <p:cNvSpPr>
              <a:spLocks noChangeArrowheads="1"/>
            </p:cNvSpPr>
            <p:nvPr/>
          </p:nvSpPr>
          <p:spPr bwMode="auto">
            <a:xfrm>
              <a:off x="110788733" y="110278065"/>
              <a:ext cx="241184" cy="279432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8" name="Rectangle 22"/>
            <p:cNvSpPr>
              <a:spLocks noChangeArrowheads="1"/>
            </p:cNvSpPr>
            <p:nvPr/>
          </p:nvSpPr>
          <p:spPr bwMode="auto">
            <a:xfrm>
              <a:off x="110237456" y="110068491"/>
              <a:ext cx="241184" cy="489006"/>
            </a:xfrm>
            <a:prstGeom prst="rect">
              <a:avLst/>
            </a:prstGeom>
            <a:noFill/>
            <a:ln w="1587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9" name="Line 23"/>
            <p:cNvSpPr>
              <a:spLocks noChangeShapeType="1"/>
            </p:cNvSpPr>
            <p:nvPr/>
          </p:nvSpPr>
          <p:spPr bwMode="auto">
            <a:xfrm>
              <a:off x="109134901" y="110487639"/>
              <a:ext cx="110255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0" name="Line 24"/>
            <p:cNvSpPr>
              <a:spLocks noChangeShapeType="1"/>
            </p:cNvSpPr>
            <p:nvPr/>
          </p:nvSpPr>
          <p:spPr bwMode="auto">
            <a:xfrm>
              <a:off x="109134901" y="110068491"/>
              <a:ext cx="110255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1" name="Line 25"/>
            <p:cNvSpPr>
              <a:spLocks noChangeShapeType="1"/>
            </p:cNvSpPr>
            <p:nvPr/>
          </p:nvSpPr>
          <p:spPr bwMode="auto">
            <a:xfrm>
              <a:off x="109134901" y="110068491"/>
              <a:ext cx="0" cy="209574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422" name="Group 26"/>
            <p:cNvGrpSpPr>
              <a:grpSpLocks/>
            </p:cNvGrpSpPr>
            <p:nvPr/>
          </p:nvGrpSpPr>
          <p:grpSpPr bwMode="auto">
            <a:xfrm>
              <a:off x="108721443" y="109684272"/>
              <a:ext cx="379002" cy="384219"/>
              <a:chOff x="108900150" y="109787775"/>
              <a:chExt cx="396000" cy="396000"/>
            </a:xfrm>
          </p:grpSpPr>
          <p:sp>
            <p:nvSpPr>
              <p:cNvPr id="30916" name="Rectangle 27"/>
              <p:cNvSpPr>
                <a:spLocks noChangeArrowheads="1"/>
              </p:cNvSpPr>
              <p:nvPr/>
            </p:nvSpPr>
            <p:spPr bwMode="auto">
              <a:xfrm>
                <a:off x="109080150" y="109787775"/>
                <a:ext cx="36000" cy="396000"/>
              </a:xfrm>
              <a:prstGeom prst="rect">
                <a:avLst/>
              </a:prstGeom>
              <a:noFill/>
              <a:ln w="1587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30917" name="Group 28"/>
              <p:cNvGrpSpPr>
                <a:grpSpLocks/>
              </p:cNvGrpSpPr>
              <p:nvPr/>
            </p:nvGrpSpPr>
            <p:grpSpPr bwMode="auto">
              <a:xfrm>
                <a:off x="108900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30927" name="Line 29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8" name="Line 30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9" name="Line 31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30" name="Line 32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31" name="Line 33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32" name="Line 34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33" name="Line 35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34" name="Line 36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30918" name="Group 37"/>
              <p:cNvGrpSpPr>
                <a:grpSpLocks/>
              </p:cNvGrpSpPr>
              <p:nvPr/>
            </p:nvGrpSpPr>
            <p:grpSpPr bwMode="auto">
              <a:xfrm>
                <a:off x="109152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30919" name="Line 38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0" name="Line 39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1" name="Line 40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2" name="Line 41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3" name="Line 42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4" name="Line 43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5" name="Line 44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6" name="Line 45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423" name="Group 46"/>
            <p:cNvGrpSpPr>
              <a:grpSpLocks/>
            </p:cNvGrpSpPr>
            <p:nvPr/>
          </p:nvGrpSpPr>
          <p:grpSpPr bwMode="auto">
            <a:xfrm>
              <a:off x="110823189" y="109684272"/>
              <a:ext cx="379002" cy="384219"/>
              <a:chOff x="108900150" y="109787775"/>
              <a:chExt cx="396000" cy="396000"/>
            </a:xfrm>
          </p:grpSpPr>
          <p:sp>
            <p:nvSpPr>
              <p:cNvPr id="8369" name="Rectangle 47"/>
              <p:cNvSpPr>
                <a:spLocks noChangeArrowheads="1"/>
              </p:cNvSpPr>
              <p:nvPr/>
            </p:nvSpPr>
            <p:spPr bwMode="auto">
              <a:xfrm>
                <a:off x="109080150" y="109787775"/>
                <a:ext cx="36000" cy="396000"/>
              </a:xfrm>
              <a:prstGeom prst="rect">
                <a:avLst/>
              </a:prstGeom>
              <a:noFill/>
              <a:ln w="1587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8370" name="Group 48"/>
              <p:cNvGrpSpPr>
                <a:grpSpLocks/>
              </p:cNvGrpSpPr>
              <p:nvPr/>
            </p:nvGrpSpPr>
            <p:grpSpPr bwMode="auto">
              <a:xfrm>
                <a:off x="108900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8380" name="Line 49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81" name="Line 50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82" name="Line 51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83" name="Line 52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12" name="Line 53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13" name="Line 54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14" name="Line 55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15" name="Line 56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8371" name="Group 57"/>
              <p:cNvGrpSpPr>
                <a:grpSpLocks/>
              </p:cNvGrpSpPr>
              <p:nvPr/>
            </p:nvGrpSpPr>
            <p:grpSpPr bwMode="auto">
              <a:xfrm>
                <a:off x="109152150" y="109787775"/>
                <a:ext cx="144000" cy="378000"/>
                <a:chOff x="108900150" y="109787775"/>
                <a:chExt cx="144000" cy="378000"/>
              </a:xfrm>
            </p:grpSpPr>
            <p:sp>
              <p:nvSpPr>
                <p:cNvPr id="8372" name="Line 58"/>
                <p:cNvSpPr>
                  <a:spLocks noChangeShapeType="1"/>
                </p:cNvSpPr>
                <p:nvPr/>
              </p:nvSpPr>
              <p:spPr bwMode="auto">
                <a:xfrm>
                  <a:off x="108900150" y="10978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73" name="Line 59"/>
                <p:cNvSpPr>
                  <a:spLocks noChangeShapeType="1"/>
                </p:cNvSpPr>
                <p:nvPr/>
              </p:nvSpPr>
              <p:spPr bwMode="auto">
                <a:xfrm>
                  <a:off x="108900150" y="10984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74" name="Line 60"/>
                <p:cNvSpPr>
                  <a:spLocks noChangeShapeType="1"/>
                </p:cNvSpPr>
                <p:nvPr/>
              </p:nvSpPr>
              <p:spPr bwMode="auto">
                <a:xfrm>
                  <a:off x="108900150" y="10989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75" name="Line 61"/>
                <p:cNvSpPr>
                  <a:spLocks noChangeShapeType="1"/>
                </p:cNvSpPr>
                <p:nvPr/>
              </p:nvSpPr>
              <p:spPr bwMode="auto">
                <a:xfrm>
                  <a:off x="108900150" y="109949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76" name="Line 62"/>
                <p:cNvSpPr>
                  <a:spLocks noChangeShapeType="1"/>
                </p:cNvSpPr>
                <p:nvPr/>
              </p:nvSpPr>
              <p:spPr bwMode="auto">
                <a:xfrm>
                  <a:off x="108900150" y="110003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77" name="Line 63"/>
                <p:cNvSpPr>
                  <a:spLocks noChangeShapeType="1"/>
                </p:cNvSpPr>
                <p:nvPr/>
              </p:nvSpPr>
              <p:spPr bwMode="auto">
                <a:xfrm>
                  <a:off x="108900150" y="110057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78" name="Line 64"/>
                <p:cNvSpPr>
                  <a:spLocks noChangeShapeType="1"/>
                </p:cNvSpPr>
                <p:nvPr/>
              </p:nvSpPr>
              <p:spPr bwMode="auto">
                <a:xfrm>
                  <a:off x="108900150" y="110111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79" name="Line 65"/>
                <p:cNvSpPr>
                  <a:spLocks noChangeShapeType="1"/>
                </p:cNvSpPr>
                <p:nvPr/>
              </p:nvSpPr>
              <p:spPr bwMode="auto">
                <a:xfrm>
                  <a:off x="108900150" y="110165775"/>
                  <a:ext cx="144000" cy="0"/>
                </a:xfrm>
                <a:prstGeom prst="line">
                  <a:avLst/>
                </a:prstGeom>
                <a:noFill/>
                <a:ln w="158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424" name="Line 66"/>
            <p:cNvSpPr>
              <a:spLocks noChangeShapeType="1"/>
            </p:cNvSpPr>
            <p:nvPr/>
          </p:nvSpPr>
          <p:spPr bwMode="auto">
            <a:xfrm>
              <a:off x="109134901" y="109544556"/>
              <a:ext cx="0" cy="523935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5" name="Line 67"/>
            <p:cNvSpPr>
              <a:spLocks noChangeShapeType="1"/>
            </p:cNvSpPr>
            <p:nvPr/>
          </p:nvSpPr>
          <p:spPr bwMode="auto">
            <a:xfrm flipV="1">
              <a:off x="110788733" y="109544556"/>
              <a:ext cx="0" cy="733509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6" name="Line 68"/>
            <p:cNvSpPr>
              <a:spLocks noChangeShapeType="1"/>
            </p:cNvSpPr>
            <p:nvPr/>
          </p:nvSpPr>
          <p:spPr bwMode="auto">
            <a:xfrm>
              <a:off x="110513094" y="109544556"/>
              <a:ext cx="0" cy="384219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7" name="Line 69"/>
            <p:cNvSpPr>
              <a:spLocks noChangeShapeType="1"/>
            </p:cNvSpPr>
            <p:nvPr/>
          </p:nvSpPr>
          <p:spPr bwMode="auto">
            <a:xfrm>
              <a:off x="110513094" y="109928775"/>
              <a:ext cx="275639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8" name="Line 70"/>
            <p:cNvSpPr>
              <a:spLocks noChangeShapeType="1"/>
            </p:cNvSpPr>
            <p:nvPr/>
          </p:nvSpPr>
          <p:spPr bwMode="auto">
            <a:xfrm>
              <a:off x="107274339" y="111849870"/>
              <a:ext cx="723552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9" name="Line 71"/>
            <p:cNvSpPr>
              <a:spLocks noChangeShapeType="1"/>
            </p:cNvSpPr>
            <p:nvPr/>
          </p:nvSpPr>
          <p:spPr bwMode="auto">
            <a:xfrm>
              <a:off x="107997891" y="111640296"/>
              <a:ext cx="0" cy="101294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0" name="Line 72"/>
            <p:cNvSpPr>
              <a:spLocks noChangeShapeType="1"/>
            </p:cNvSpPr>
            <p:nvPr/>
          </p:nvSpPr>
          <p:spPr bwMode="auto">
            <a:xfrm>
              <a:off x="109100445" y="111640296"/>
              <a:ext cx="0" cy="101294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1" name="Line 73"/>
            <p:cNvSpPr>
              <a:spLocks noChangeShapeType="1"/>
            </p:cNvSpPr>
            <p:nvPr/>
          </p:nvSpPr>
          <p:spPr bwMode="auto">
            <a:xfrm>
              <a:off x="110237456" y="111640296"/>
              <a:ext cx="0" cy="101294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2" name="Line 74"/>
            <p:cNvSpPr>
              <a:spLocks noChangeShapeType="1"/>
            </p:cNvSpPr>
            <p:nvPr/>
          </p:nvSpPr>
          <p:spPr bwMode="auto">
            <a:xfrm>
              <a:off x="110237456" y="111884799"/>
              <a:ext cx="103364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3" name="Line 75"/>
            <p:cNvSpPr>
              <a:spLocks noChangeShapeType="1"/>
            </p:cNvSpPr>
            <p:nvPr/>
          </p:nvSpPr>
          <p:spPr bwMode="auto">
            <a:xfrm>
              <a:off x="111271101" y="111640296"/>
              <a:ext cx="0" cy="101294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4" name="Line 76"/>
            <p:cNvSpPr>
              <a:spLocks noChangeShapeType="1"/>
            </p:cNvSpPr>
            <p:nvPr/>
          </p:nvSpPr>
          <p:spPr bwMode="auto">
            <a:xfrm>
              <a:off x="112477021" y="111640296"/>
              <a:ext cx="0" cy="101294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5" name="Line 77"/>
            <p:cNvSpPr>
              <a:spLocks noChangeShapeType="1"/>
            </p:cNvSpPr>
            <p:nvPr/>
          </p:nvSpPr>
          <p:spPr bwMode="auto">
            <a:xfrm>
              <a:off x="112821569" y="111640296"/>
              <a:ext cx="0" cy="101294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6" name="Line 78"/>
            <p:cNvSpPr>
              <a:spLocks noChangeShapeType="1"/>
            </p:cNvSpPr>
            <p:nvPr/>
          </p:nvSpPr>
          <p:spPr bwMode="auto">
            <a:xfrm>
              <a:off x="111271101" y="110976645"/>
              <a:ext cx="65464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7" name="Line 79"/>
            <p:cNvSpPr>
              <a:spLocks noChangeShapeType="1"/>
            </p:cNvSpPr>
            <p:nvPr/>
          </p:nvSpPr>
          <p:spPr bwMode="auto">
            <a:xfrm flipV="1">
              <a:off x="111925744" y="110452711"/>
              <a:ext cx="0" cy="523934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8" name="Line 80"/>
            <p:cNvSpPr>
              <a:spLocks noChangeShapeType="1"/>
            </p:cNvSpPr>
            <p:nvPr/>
          </p:nvSpPr>
          <p:spPr bwMode="auto">
            <a:xfrm>
              <a:off x="111925744" y="110452711"/>
              <a:ext cx="482367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9" name="Line 81"/>
            <p:cNvSpPr>
              <a:spLocks noChangeShapeType="1"/>
            </p:cNvSpPr>
            <p:nvPr/>
          </p:nvSpPr>
          <p:spPr bwMode="auto">
            <a:xfrm>
              <a:off x="111271101" y="110278065"/>
              <a:ext cx="113701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0" name="Line 82"/>
            <p:cNvSpPr>
              <a:spLocks noChangeShapeType="1"/>
            </p:cNvSpPr>
            <p:nvPr/>
          </p:nvSpPr>
          <p:spPr bwMode="auto">
            <a:xfrm>
              <a:off x="111271101" y="109963705"/>
              <a:ext cx="113701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1" name="Line 83"/>
            <p:cNvSpPr>
              <a:spLocks noChangeShapeType="1"/>
            </p:cNvSpPr>
            <p:nvPr/>
          </p:nvSpPr>
          <p:spPr bwMode="auto">
            <a:xfrm>
              <a:off x="111271101" y="109474698"/>
              <a:ext cx="113701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2" name="Line 84"/>
            <p:cNvSpPr>
              <a:spLocks noChangeShapeType="1"/>
            </p:cNvSpPr>
            <p:nvPr/>
          </p:nvSpPr>
          <p:spPr bwMode="auto">
            <a:xfrm>
              <a:off x="111271101" y="109020622"/>
              <a:ext cx="113701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3" name="Line 85"/>
            <p:cNvSpPr>
              <a:spLocks noChangeShapeType="1"/>
            </p:cNvSpPr>
            <p:nvPr/>
          </p:nvSpPr>
          <p:spPr bwMode="auto">
            <a:xfrm>
              <a:off x="111271101" y="108182326"/>
              <a:ext cx="113701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4" name="Line 86"/>
            <p:cNvSpPr>
              <a:spLocks noChangeShapeType="1"/>
            </p:cNvSpPr>
            <p:nvPr/>
          </p:nvSpPr>
          <p:spPr bwMode="auto">
            <a:xfrm>
              <a:off x="112856024" y="108182326"/>
              <a:ext cx="117146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5" name="Line 87"/>
            <p:cNvSpPr>
              <a:spLocks noChangeShapeType="1"/>
            </p:cNvSpPr>
            <p:nvPr/>
          </p:nvSpPr>
          <p:spPr bwMode="auto">
            <a:xfrm>
              <a:off x="112856024" y="109020622"/>
              <a:ext cx="117146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6" name="Line 88"/>
            <p:cNvSpPr>
              <a:spLocks noChangeShapeType="1"/>
            </p:cNvSpPr>
            <p:nvPr/>
          </p:nvSpPr>
          <p:spPr bwMode="auto">
            <a:xfrm>
              <a:off x="112856024" y="109789060"/>
              <a:ext cx="117146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7" name="Line 89"/>
            <p:cNvSpPr>
              <a:spLocks noChangeShapeType="1"/>
            </p:cNvSpPr>
            <p:nvPr/>
          </p:nvSpPr>
          <p:spPr bwMode="auto">
            <a:xfrm>
              <a:off x="112856024" y="110592426"/>
              <a:ext cx="117146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0" name="Line 90"/>
            <p:cNvSpPr>
              <a:spLocks noChangeShapeType="1"/>
            </p:cNvSpPr>
            <p:nvPr/>
          </p:nvSpPr>
          <p:spPr bwMode="auto">
            <a:xfrm>
              <a:off x="112856024" y="111291006"/>
              <a:ext cx="117146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1" name="Line 91"/>
            <p:cNvSpPr>
              <a:spLocks noChangeShapeType="1"/>
            </p:cNvSpPr>
            <p:nvPr/>
          </p:nvSpPr>
          <p:spPr bwMode="auto">
            <a:xfrm>
              <a:off x="111271101" y="111640296"/>
              <a:ext cx="120592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2" name="Line 92"/>
            <p:cNvSpPr>
              <a:spLocks noChangeShapeType="1"/>
            </p:cNvSpPr>
            <p:nvPr/>
          </p:nvSpPr>
          <p:spPr bwMode="auto">
            <a:xfrm>
              <a:off x="106033964" y="110278065"/>
              <a:ext cx="447913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3" name="Line 93"/>
            <p:cNvSpPr>
              <a:spLocks noChangeShapeType="1"/>
            </p:cNvSpPr>
            <p:nvPr/>
          </p:nvSpPr>
          <p:spPr bwMode="auto">
            <a:xfrm>
              <a:off x="106481877" y="110278065"/>
              <a:ext cx="0" cy="27943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4" name="Line 94"/>
            <p:cNvSpPr>
              <a:spLocks noChangeShapeType="1"/>
            </p:cNvSpPr>
            <p:nvPr/>
          </p:nvSpPr>
          <p:spPr bwMode="auto">
            <a:xfrm>
              <a:off x="106481877" y="110278065"/>
              <a:ext cx="826916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5" name="Line 95"/>
            <p:cNvSpPr>
              <a:spLocks noChangeShapeType="1"/>
            </p:cNvSpPr>
            <p:nvPr/>
          </p:nvSpPr>
          <p:spPr bwMode="auto">
            <a:xfrm>
              <a:off x="107308793" y="110278065"/>
              <a:ext cx="0" cy="279432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6" name="Line 96"/>
            <p:cNvSpPr>
              <a:spLocks noChangeShapeType="1"/>
            </p:cNvSpPr>
            <p:nvPr/>
          </p:nvSpPr>
          <p:spPr bwMode="auto">
            <a:xfrm>
              <a:off x="106033964" y="112234089"/>
              <a:ext cx="1240375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7" name="Line 97"/>
            <p:cNvSpPr>
              <a:spLocks noChangeShapeType="1"/>
            </p:cNvSpPr>
            <p:nvPr/>
          </p:nvSpPr>
          <p:spPr bwMode="auto">
            <a:xfrm>
              <a:off x="108686988" y="110278065"/>
              <a:ext cx="24118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8" name="Line 98"/>
            <p:cNvSpPr>
              <a:spLocks noChangeShapeType="1"/>
            </p:cNvSpPr>
            <p:nvPr/>
          </p:nvSpPr>
          <p:spPr bwMode="auto">
            <a:xfrm>
              <a:off x="111029917" y="110278065"/>
              <a:ext cx="241184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59" name="Line 99"/>
            <p:cNvSpPr>
              <a:spLocks noChangeShapeType="1"/>
            </p:cNvSpPr>
            <p:nvPr/>
          </p:nvSpPr>
          <p:spPr bwMode="auto">
            <a:xfrm>
              <a:off x="110685368" y="111884799"/>
              <a:ext cx="0" cy="768439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0860" name="Group 100"/>
            <p:cNvGrpSpPr>
              <a:grpSpLocks/>
            </p:cNvGrpSpPr>
            <p:nvPr/>
          </p:nvGrpSpPr>
          <p:grpSpPr bwMode="auto">
            <a:xfrm>
              <a:off x="110395125" y="112213388"/>
              <a:ext cx="614941" cy="214987"/>
              <a:chOff x="108432150" y="112955775"/>
              <a:chExt cx="1188000" cy="360000"/>
            </a:xfrm>
          </p:grpSpPr>
          <p:sp>
            <p:nvSpPr>
              <p:cNvPr id="8367" name="AutoShape 101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8" name="WordArt 10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간호과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1" name="Group 103"/>
            <p:cNvGrpSpPr>
              <a:grpSpLocks/>
            </p:cNvGrpSpPr>
            <p:nvPr/>
          </p:nvGrpSpPr>
          <p:grpSpPr bwMode="auto">
            <a:xfrm>
              <a:off x="106964245" y="109265125"/>
              <a:ext cx="792462" cy="243444"/>
              <a:chOff x="108432150" y="112955775"/>
              <a:chExt cx="1188000" cy="360000"/>
            </a:xfrm>
          </p:grpSpPr>
          <p:sp>
            <p:nvSpPr>
              <p:cNvPr id="8365" name="AutoShape 104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6" name="WordArt 10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운동치료실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2" name="Group 106"/>
            <p:cNvGrpSpPr>
              <a:grpSpLocks/>
            </p:cNvGrpSpPr>
            <p:nvPr/>
          </p:nvGrpSpPr>
          <p:grpSpPr bwMode="auto">
            <a:xfrm>
              <a:off x="106206238" y="111430723"/>
              <a:ext cx="792462" cy="243443"/>
              <a:chOff x="108432150" y="112955775"/>
              <a:chExt cx="1188000" cy="360000"/>
            </a:xfrm>
          </p:grpSpPr>
          <p:sp>
            <p:nvSpPr>
              <p:cNvPr id="8363" name="AutoShape 107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4" name="WordArt 10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작업치료실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3" name="Group 109"/>
            <p:cNvGrpSpPr>
              <a:grpSpLocks/>
            </p:cNvGrpSpPr>
            <p:nvPr/>
          </p:nvGrpSpPr>
          <p:grpSpPr bwMode="auto">
            <a:xfrm>
              <a:off x="111340011" y="110592426"/>
              <a:ext cx="413459" cy="244504"/>
              <a:chOff x="108432150" y="112955775"/>
              <a:chExt cx="1188000" cy="360000"/>
            </a:xfrm>
          </p:grpSpPr>
          <p:sp>
            <p:nvSpPr>
              <p:cNvPr id="8361" name="AutoShape 110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2" name="WordArt 1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샤워실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4" name="Group 112"/>
            <p:cNvGrpSpPr>
              <a:grpSpLocks/>
            </p:cNvGrpSpPr>
            <p:nvPr/>
          </p:nvGrpSpPr>
          <p:grpSpPr bwMode="auto">
            <a:xfrm>
              <a:off x="107377704" y="112129302"/>
              <a:ext cx="413458" cy="174645"/>
              <a:chOff x="108432150" y="112955775"/>
              <a:chExt cx="1188000" cy="360000"/>
            </a:xfrm>
          </p:grpSpPr>
          <p:sp>
            <p:nvSpPr>
              <p:cNvPr id="8359" name="AutoShape 113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60" name="WordArt 1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701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5" name="Group 115"/>
            <p:cNvGrpSpPr>
              <a:grpSpLocks/>
            </p:cNvGrpSpPr>
            <p:nvPr/>
          </p:nvGrpSpPr>
          <p:grpSpPr bwMode="auto">
            <a:xfrm>
              <a:off x="111615650" y="107693319"/>
              <a:ext cx="413459" cy="174645"/>
              <a:chOff x="108432150" y="112955775"/>
              <a:chExt cx="1188000" cy="360000"/>
            </a:xfrm>
          </p:grpSpPr>
          <p:sp>
            <p:nvSpPr>
              <p:cNvPr id="8357" name="AutoShape 116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8" name="WordArt 1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712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6" name="Group 118"/>
            <p:cNvGrpSpPr>
              <a:grpSpLocks/>
            </p:cNvGrpSpPr>
            <p:nvPr/>
          </p:nvGrpSpPr>
          <p:grpSpPr bwMode="auto">
            <a:xfrm>
              <a:off x="113200574" y="107728248"/>
              <a:ext cx="413458" cy="174645"/>
              <a:chOff x="108432150" y="112955775"/>
              <a:chExt cx="1188000" cy="360000"/>
            </a:xfrm>
          </p:grpSpPr>
          <p:sp>
            <p:nvSpPr>
              <p:cNvPr id="8355" name="AutoShape 119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6" name="WordArt 1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711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7" name="Group 121"/>
            <p:cNvGrpSpPr>
              <a:grpSpLocks/>
            </p:cNvGrpSpPr>
            <p:nvPr/>
          </p:nvGrpSpPr>
          <p:grpSpPr bwMode="auto">
            <a:xfrm>
              <a:off x="111650105" y="112024515"/>
              <a:ext cx="413458" cy="174645"/>
              <a:chOff x="108432150" y="112955775"/>
              <a:chExt cx="1188000" cy="360000"/>
            </a:xfrm>
          </p:grpSpPr>
          <p:sp>
            <p:nvSpPr>
              <p:cNvPr id="8353" name="AutoShape 122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4" name="WordArt 12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705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8" name="Group 124"/>
            <p:cNvGrpSpPr>
              <a:grpSpLocks/>
            </p:cNvGrpSpPr>
            <p:nvPr/>
          </p:nvGrpSpPr>
          <p:grpSpPr bwMode="auto">
            <a:xfrm>
              <a:off x="113235027" y="112059444"/>
              <a:ext cx="413458" cy="174645"/>
              <a:chOff x="108432150" y="112955775"/>
              <a:chExt cx="1188000" cy="360000"/>
            </a:xfrm>
          </p:grpSpPr>
          <p:sp>
            <p:nvSpPr>
              <p:cNvPr id="8351" name="AutoShape 125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2" name="WordArt 1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706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69" name="Group 127"/>
            <p:cNvGrpSpPr>
              <a:grpSpLocks/>
            </p:cNvGrpSpPr>
            <p:nvPr/>
          </p:nvGrpSpPr>
          <p:grpSpPr bwMode="auto">
            <a:xfrm>
              <a:off x="113200574" y="110871858"/>
              <a:ext cx="413458" cy="174646"/>
              <a:chOff x="108432150" y="112955775"/>
              <a:chExt cx="1188000" cy="360000"/>
            </a:xfrm>
          </p:grpSpPr>
          <p:sp>
            <p:nvSpPr>
              <p:cNvPr id="8349" name="AutoShape 128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50" name="WordArt 12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707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70" name="Group 130"/>
            <p:cNvGrpSpPr>
              <a:grpSpLocks/>
            </p:cNvGrpSpPr>
            <p:nvPr/>
          </p:nvGrpSpPr>
          <p:grpSpPr bwMode="auto">
            <a:xfrm>
              <a:off x="113200574" y="109334982"/>
              <a:ext cx="413458" cy="174645"/>
              <a:chOff x="108432150" y="112955775"/>
              <a:chExt cx="1188000" cy="360000"/>
            </a:xfrm>
          </p:grpSpPr>
          <p:sp>
            <p:nvSpPr>
              <p:cNvPr id="8347" name="AutoShape 131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8" name="WordArt 13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709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71" name="Group 133"/>
            <p:cNvGrpSpPr>
              <a:grpSpLocks/>
            </p:cNvGrpSpPr>
            <p:nvPr/>
          </p:nvGrpSpPr>
          <p:grpSpPr bwMode="auto">
            <a:xfrm>
              <a:off x="111615650" y="109195267"/>
              <a:ext cx="413459" cy="174644"/>
              <a:chOff x="108432150" y="112955775"/>
              <a:chExt cx="1188000" cy="360000"/>
            </a:xfrm>
          </p:grpSpPr>
          <p:sp>
            <p:nvSpPr>
              <p:cNvPr id="8345" name="AutoShape 134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6" name="WordArt 1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남</a:t>
                </a: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WC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72" name="Group 136"/>
            <p:cNvGrpSpPr>
              <a:grpSpLocks/>
            </p:cNvGrpSpPr>
            <p:nvPr/>
          </p:nvGrpSpPr>
          <p:grpSpPr bwMode="auto">
            <a:xfrm>
              <a:off x="111615650" y="109649343"/>
              <a:ext cx="413459" cy="174646"/>
              <a:chOff x="108432150" y="112955775"/>
              <a:chExt cx="1188000" cy="360000"/>
            </a:xfrm>
          </p:grpSpPr>
          <p:sp>
            <p:nvSpPr>
              <p:cNvPr id="8343" name="AutoShape 137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4" name="WordArt 1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여</a:t>
                </a: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WC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73" name="Group 139"/>
            <p:cNvGrpSpPr>
              <a:grpSpLocks/>
            </p:cNvGrpSpPr>
            <p:nvPr/>
          </p:nvGrpSpPr>
          <p:grpSpPr bwMode="auto">
            <a:xfrm>
              <a:off x="108307984" y="112094373"/>
              <a:ext cx="413459" cy="174645"/>
              <a:chOff x="108432150" y="112955775"/>
              <a:chExt cx="1188000" cy="360000"/>
            </a:xfrm>
          </p:grpSpPr>
          <p:sp>
            <p:nvSpPr>
              <p:cNvPr id="8341" name="AutoShape 140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2" name="WordArt 14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702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pic>
          <p:nvPicPr>
            <p:cNvPr id="8334" name="Picture 14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72719" y="110208207"/>
              <a:ext cx="271780" cy="387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8335" name="Picture 1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89543" y="110208207"/>
              <a:ext cx="271779" cy="387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30874" name="Group 144"/>
            <p:cNvGrpSpPr>
              <a:grpSpLocks/>
            </p:cNvGrpSpPr>
            <p:nvPr/>
          </p:nvGrpSpPr>
          <p:grpSpPr bwMode="auto">
            <a:xfrm>
              <a:off x="108750135" y="109616196"/>
              <a:ext cx="344549" cy="296368"/>
              <a:chOff x="105732150" y="106655775"/>
              <a:chExt cx="774000" cy="504000"/>
            </a:xfrm>
          </p:grpSpPr>
          <p:sp>
            <p:nvSpPr>
              <p:cNvPr id="8339" name="Freeform 145"/>
              <p:cNvSpPr>
                <a:spLocks/>
              </p:cNvSpPr>
              <p:nvPr/>
            </p:nvSpPr>
            <p:spPr bwMode="auto">
              <a:xfrm>
                <a:off x="105732150" y="106655775"/>
                <a:ext cx="774000" cy="504000"/>
              </a:xfrm>
              <a:custGeom>
                <a:avLst/>
                <a:gdLst>
                  <a:gd name="T0" fmla="*/ 0 w 576000"/>
                  <a:gd name="T1" fmla="*/ 0 h 756000"/>
                  <a:gd name="T2" fmla="*/ 144000 w 576000"/>
                  <a:gd name="T3" fmla="*/ 0 h 756000"/>
                  <a:gd name="T4" fmla="*/ 144000 w 576000"/>
                  <a:gd name="T5" fmla="*/ 180000 h 756000"/>
                  <a:gd name="T6" fmla="*/ 288000 w 576000"/>
                  <a:gd name="T7" fmla="*/ 180000 h 756000"/>
                  <a:gd name="T8" fmla="*/ 288000 w 576000"/>
                  <a:gd name="T9" fmla="*/ 396000 h 756000"/>
                  <a:gd name="T10" fmla="*/ 432000 w 576000"/>
                  <a:gd name="T11" fmla="*/ 396000 h 756000"/>
                  <a:gd name="T12" fmla="*/ 432000 w 576000"/>
                  <a:gd name="T13" fmla="*/ 540000 h 756000"/>
                  <a:gd name="T14" fmla="*/ 576000 w 576000"/>
                  <a:gd name="T15" fmla="*/ 540000 h 756000"/>
                  <a:gd name="T16" fmla="*/ 576000 w 576000"/>
                  <a:gd name="T17" fmla="*/ 756000 h 756000"/>
                  <a:gd name="T18" fmla="*/ 0 w 576000"/>
                  <a:gd name="T19" fmla="*/ 756000 h 756000"/>
                  <a:gd name="T20" fmla="*/ 0 w 576000"/>
                  <a:gd name="T21" fmla="*/ 0 h 7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6000" h="756000">
                    <a:moveTo>
                      <a:pt x="0" y="0"/>
                    </a:moveTo>
                    <a:lnTo>
                      <a:pt x="144000" y="0"/>
                    </a:lnTo>
                    <a:lnTo>
                      <a:pt x="144000" y="180000"/>
                    </a:lnTo>
                    <a:lnTo>
                      <a:pt x="288000" y="180000"/>
                    </a:lnTo>
                    <a:lnTo>
                      <a:pt x="288000" y="396000"/>
                    </a:lnTo>
                    <a:lnTo>
                      <a:pt x="432000" y="396000"/>
                    </a:lnTo>
                    <a:lnTo>
                      <a:pt x="432000" y="540000"/>
                    </a:lnTo>
                    <a:lnTo>
                      <a:pt x="576000" y="540000"/>
                    </a:lnTo>
                    <a:lnTo>
                      <a:pt x="576000" y="756000"/>
                    </a:lnTo>
                    <a:lnTo>
                      <a:pt x="0" y="75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00"/>
              </a:solidFill>
              <a:ln w="25400" cap="flat" cmpd="sng" algn="ctr">
                <a:solidFill>
                  <a:srgbClr val="33993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40" name="WordArt 14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768150" y="106943775"/>
                <a:ext cx="504000" cy="180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b="1" kern="10" spc="0" smtClean="0"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돋움"/>
                    <a:ea typeface="돋움"/>
                  </a:rPr>
                  <a:t>비상계단</a:t>
                </a:r>
                <a:endParaRPr lang="ko-KR" altLang="en-US" sz="3600" b="1" kern="10" spc="0"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돋움"/>
                  <a:ea typeface="돋움"/>
                </a:endParaRPr>
              </a:p>
            </p:txBody>
          </p:sp>
        </p:grpSp>
        <p:grpSp>
          <p:nvGrpSpPr>
            <p:cNvPr id="30875" name="Group 147"/>
            <p:cNvGrpSpPr>
              <a:grpSpLocks/>
            </p:cNvGrpSpPr>
            <p:nvPr/>
          </p:nvGrpSpPr>
          <p:grpSpPr bwMode="auto">
            <a:xfrm>
              <a:off x="110890134" y="109613605"/>
              <a:ext cx="344548" cy="296368"/>
              <a:chOff x="105732150" y="106655775"/>
              <a:chExt cx="774000" cy="504000"/>
            </a:xfrm>
          </p:grpSpPr>
          <p:sp>
            <p:nvSpPr>
              <p:cNvPr id="8337" name="Freeform 148"/>
              <p:cNvSpPr>
                <a:spLocks/>
              </p:cNvSpPr>
              <p:nvPr/>
            </p:nvSpPr>
            <p:spPr bwMode="auto">
              <a:xfrm>
                <a:off x="105732150" y="106655775"/>
                <a:ext cx="774000" cy="504000"/>
              </a:xfrm>
              <a:custGeom>
                <a:avLst/>
                <a:gdLst>
                  <a:gd name="T0" fmla="*/ 0 w 576000"/>
                  <a:gd name="T1" fmla="*/ 0 h 756000"/>
                  <a:gd name="T2" fmla="*/ 144000 w 576000"/>
                  <a:gd name="T3" fmla="*/ 0 h 756000"/>
                  <a:gd name="T4" fmla="*/ 144000 w 576000"/>
                  <a:gd name="T5" fmla="*/ 180000 h 756000"/>
                  <a:gd name="T6" fmla="*/ 288000 w 576000"/>
                  <a:gd name="T7" fmla="*/ 180000 h 756000"/>
                  <a:gd name="T8" fmla="*/ 288000 w 576000"/>
                  <a:gd name="T9" fmla="*/ 396000 h 756000"/>
                  <a:gd name="T10" fmla="*/ 432000 w 576000"/>
                  <a:gd name="T11" fmla="*/ 396000 h 756000"/>
                  <a:gd name="T12" fmla="*/ 432000 w 576000"/>
                  <a:gd name="T13" fmla="*/ 540000 h 756000"/>
                  <a:gd name="T14" fmla="*/ 576000 w 576000"/>
                  <a:gd name="T15" fmla="*/ 540000 h 756000"/>
                  <a:gd name="T16" fmla="*/ 576000 w 576000"/>
                  <a:gd name="T17" fmla="*/ 756000 h 756000"/>
                  <a:gd name="T18" fmla="*/ 0 w 576000"/>
                  <a:gd name="T19" fmla="*/ 756000 h 756000"/>
                  <a:gd name="T20" fmla="*/ 0 w 576000"/>
                  <a:gd name="T21" fmla="*/ 0 h 756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6000" h="756000">
                    <a:moveTo>
                      <a:pt x="0" y="0"/>
                    </a:moveTo>
                    <a:lnTo>
                      <a:pt x="144000" y="0"/>
                    </a:lnTo>
                    <a:lnTo>
                      <a:pt x="144000" y="180000"/>
                    </a:lnTo>
                    <a:lnTo>
                      <a:pt x="288000" y="180000"/>
                    </a:lnTo>
                    <a:lnTo>
                      <a:pt x="288000" y="396000"/>
                    </a:lnTo>
                    <a:lnTo>
                      <a:pt x="432000" y="396000"/>
                    </a:lnTo>
                    <a:lnTo>
                      <a:pt x="432000" y="540000"/>
                    </a:lnTo>
                    <a:lnTo>
                      <a:pt x="576000" y="540000"/>
                    </a:lnTo>
                    <a:lnTo>
                      <a:pt x="576000" y="756000"/>
                    </a:lnTo>
                    <a:lnTo>
                      <a:pt x="0" y="75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00"/>
              </a:solidFill>
              <a:ln w="25400" cap="flat" cmpd="sng" algn="ctr">
                <a:solidFill>
                  <a:srgbClr val="339933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38" name="WordArt 14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768150" y="106943775"/>
                <a:ext cx="504000" cy="180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b="1" kern="10" spc="0" smtClean="0"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돋움"/>
                    <a:ea typeface="돋움"/>
                  </a:rPr>
                  <a:t>비상계단</a:t>
                </a:r>
                <a:endParaRPr lang="ko-KR" altLang="en-US" sz="3600" b="1" kern="10" spc="0"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돋움"/>
                  <a:ea typeface="돋움"/>
                </a:endParaRPr>
              </a:p>
            </p:txBody>
          </p:sp>
        </p:grpSp>
        <p:grpSp>
          <p:nvGrpSpPr>
            <p:cNvPr id="30876" name="Group 150"/>
            <p:cNvGrpSpPr>
              <a:grpSpLocks/>
            </p:cNvGrpSpPr>
            <p:nvPr/>
          </p:nvGrpSpPr>
          <p:grpSpPr bwMode="auto">
            <a:xfrm>
              <a:off x="109410539" y="112094373"/>
              <a:ext cx="413459" cy="174645"/>
              <a:chOff x="108432150" y="112955775"/>
              <a:chExt cx="1188000" cy="360000"/>
            </a:xfrm>
          </p:grpSpPr>
          <p:sp>
            <p:nvSpPr>
              <p:cNvPr id="8333" name="AutoShape 151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36" name="WordArt 15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703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77" name="Group 153"/>
            <p:cNvGrpSpPr>
              <a:grpSpLocks/>
            </p:cNvGrpSpPr>
            <p:nvPr/>
          </p:nvGrpSpPr>
          <p:grpSpPr bwMode="auto">
            <a:xfrm>
              <a:off x="113200574" y="108531616"/>
              <a:ext cx="413458" cy="174645"/>
              <a:chOff x="108432150" y="112955775"/>
              <a:chExt cx="1188000" cy="360000"/>
            </a:xfrm>
          </p:grpSpPr>
          <p:sp>
            <p:nvSpPr>
              <p:cNvPr id="8331" name="AutoShape 154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32" name="WordArt 15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710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78" name="Group 156"/>
            <p:cNvGrpSpPr>
              <a:grpSpLocks/>
            </p:cNvGrpSpPr>
            <p:nvPr/>
          </p:nvGrpSpPr>
          <p:grpSpPr bwMode="auto">
            <a:xfrm>
              <a:off x="113200574" y="110068491"/>
              <a:ext cx="413458" cy="174645"/>
              <a:chOff x="108432150" y="112955775"/>
              <a:chExt cx="1188000" cy="360000"/>
            </a:xfrm>
          </p:grpSpPr>
          <p:sp>
            <p:nvSpPr>
              <p:cNvPr id="8329" name="AutoShape 157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30" name="WordArt 15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708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79" name="Group 159"/>
            <p:cNvGrpSpPr>
              <a:grpSpLocks/>
            </p:cNvGrpSpPr>
            <p:nvPr/>
          </p:nvGrpSpPr>
          <p:grpSpPr bwMode="auto">
            <a:xfrm>
              <a:off x="111615650" y="108496686"/>
              <a:ext cx="413459" cy="174645"/>
              <a:chOff x="108432150" y="112955775"/>
              <a:chExt cx="1188000" cy="360000"/>
            </a:xfrm>
          </p:grpSpPr>
          <p:sp>
            <p:nvSpPr>
              <p:cNvPr id="8327" name="AutoShape 160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28" name="WordArt 1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713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80" name="Group 162"/>
            <p:cNvGrpSpPr>
              <a:grpSpLocks/>
            </p:cNvGrpSpPr>
            <p:nvPr/>
          </p:nvGrpSpPr>
          <p:grpSpPr bwMode="auto">
            <a:xfrm>
              <a:off x="112477021" y="112661847"/>
              <a:ext cx="1573582" cy="401928"/>
              <a:chOff x="111852150" y="112631775"/>
              <a:chExt cx="2220150" cy="559378"/>
            </a:xfrm>
          </p:grpSpPr>
          <p:grpSp>
            <p:nvGrpSpPr>
              <p:cNvPr id="30892" name="Group 163"/>
              <p:cNvGrpSpPr>
                <a:grpSpLocks/>
              </p:cNvGrpSpPr>
              <p:nvPr/>
            </p:nvGrpSpPr>
            <p:grpSpPr bwMode="auto">
              <a:xfrm>
                <a:off x="112412944" y="112795495"/>
                <a:ext cx="1659356" cy="367405"/>
                <a:chOff x="107928150" y="107907233"/>
                <a:chExt cx="6300000" cy="1441742"/>
              </a:xfrm>
            </p:grpSpPr>
            <p:sp>
              <p:nvSpPr>
                <p:cNvPr id="8323" name="WordArt 16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7928150" y="107907233"/>
                  <a:ext cx="1080000" cy="1366779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ko-KR" altLang="en-US" sz="3600" kern="10" spc="0" smtClean="0">
                      <a:ln w="9525" algn="ctr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solidFill>
                        <a:srgbClr val="0000FF"/>
                      </a:solidFill>
                      <a:effectLst/>
                      <a:latin typeface="-아이리스M"/>
                      <a:ea typeface="-아이리스M"/>
                    </a:rPr>
                    <a:t>한</a:t>
                  </a:r>
                  <a:endParaRPr lang="ko-KR" altLang="en-US" sz="3600" kern="10" spc="0">
                    <a:ln w="9525" algn="ctr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effectLst/>
                    <a:latin typeface="-아이리스M"/>
                    <a:ea typeface="-아이리스M"/>
                  </a:endParaRPr>
                </a:p>
              </p:txBody>
            </p:sp>
            <p:sp>
              <p:nvSpPr>
                <p:cNvPr id="8324" name="WordArt 16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16150" y="107907233"/>
                  <a:ext cx="1662730" cy="1054373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ko-KR" altLang="en-US" sz="3600" kern="10" spc="0" smtClean="0">
                      <a:ln w="9525" algn="ctr">
                        <a:solidFill>
                          <a:srgbClr val="FF9900"/>
                        </a:solidFill>
                        <a:round/>
                        <a:headEnd/>
                        <a:tailEnd/>
                      </a:ln>
                      <a:solidFill>
                        <a:srgbClr val="FF9900"/>
                      </a:solidFill>
                      <a:effectLst/>
                      <a:latin typeface="-아이리스M"/>
                      <a:ea typeface="-아이리스M"/>
                    </a:rPr>
                    <a:t>걸음</a:t>
                  </a:r>
                  <a:endParaRPr lang="ko-KR" altLang="en-US" sz="3600" kern="10" spc="0">
                    <a:ln w="9525" algn="ctr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solidFill>
                      <a:srgbClr val="FF9900"/>
                    </a:solidFill>
                    <a:effectLst/>
                    <a:latin typeface="-아이리스M"/>
                    <a:ea typeface="-아이리스M"/>
                  </a:endParaRPr>
                </a:p>
              </p:txBody>
            </p:sp>
            <p:sp>
              <p:nvSpPr>
                <p:cNvPr id="8325" name="WordArt 16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10808150" y="107907233"/>
                  <a:ext cx="3384000" cy="1054373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ko-KR" altLang="en-US" sz="3600" kern="10" spc="0" smtClean="0">
                      <a:ln w="9525" algn="ctr">
                        <a:solidFill>
                          <a:srgbClr val="000099"/>
                        </a:solidFill>
                        <a:round/>
                        <a:headEnd/>
                        <a:tailEnd/>
                      </a:ln>
                      <a:solidFill>
                        <a:srgbClr val="000099"/>
                      </a:solidFill>
                      <a:effectLst/>
                      <a:latin typeface="-아이리스M"/>
                      <a:ea typeface="-아이리스M"/>
                    </a:rPr>
                    <a:t>요양병원</a:t>
                  </a:r>
                  <a:endParaRPr lang="ko-KR" altLang="en-US" sz="3600" kern="10" spc="0">
                    <a:ln w="9525" algn="ctr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solidFill>
                      <a:srgbClr val="000099"/>
                    </a:solidFill>
                    <a:effectLst/>
                    <a:latin typeface="-아이리스M"/>
                    <a:ea typeface="-아이리스M"/>
                  </a:endParaRPr>
                </a:p>
              </p:txBody>
            </p:sp>
            <p:sp>
              <p:nvSpPr>
                <p:cNvPr id="8326" name="WordArt 1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88150" y="109039707"/>
                  <a:ext cx="5040000" cy="309268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rtl="0">
                    <a:buNone/>
                  </a:pPr>
                  <a:r>
                    <a:rPr lang="en-US" altLang="ko-KR" sz="3600" kern="10" spc="0" smtClean="0">
                      <a:ln w="9525" algn="ctr">
                        <a:solidFill>
                          <a:srgbClr val="FF3399"/>
                        </a:solidFill>
                        <a:round/>
                        <a:headEnd/>
                        <a:tailEnd/>
                      </a:ln>
                      <a:solidFill>
                        <a:srgbClr val="FF3399"/>
                      </a:solidFill>
                      <a:effectLst/>
                      <a:latin typeface="Calisto MT"/>
                    </a:rPr>
                    <a:t>Hangeoleum Rehabilitation Hospital</a:t>
                  </a:r>
                  <a:endParaRPr lang="ko-KR" altLang="en-US" sz="3600" kern="10" spc="0">
                    <a:ln w="9525" algn="ctr">
                      <a:solidFill>
                        <a:srgbClr val="FF3399"/>
                      </a:solidFill>
                      <a:round/>
                      <a:headEnd/>
                      <a:tailEnd/>
                    </a:ln>
                    <a:solidFill>
                      <a:srgbClr val="FF3399"/>
                    </a:solidFill>
                    <a:effectLst/>
                    <a:latin typeface="Calisto MT"/>
                  </a:endParaRPr>
                </a:p>
              </p:txBody>
            </p:sp>
          </p:grpSp>
          <p:grpSp>
            <p:nvGrpSpPr>
              <p:cNvPr id="30893" name="Group 168"/>
              <p:cNvGrpSpPr>
                <a:grpSpLocks/>
              </p:cNvGrpSpPr>
              <p:nvPr/>
            </p:nvGrpSpPr>
            <p:grpSpPr bwMode="auto">
              <a:xfrm>
                <a:off x="111852150" y="112631775"/>
                <a:ext cx="528163" cy="559378"/>
                <a:chOff x="107375775" y="106164150"/>
                <a:chExt cx="3057431" cy="3238125"/>
              </a:xfrm>
            </p:grpSpPr>
            <p:grpSp>
              <p:nvGrpSpPr>
                <p:cNvPr id="30894" name="Group 169"/>
                <p:cNvGrpSpPr>
                  <a:grpSpLocks/>
                </p:cNvGrpSpPr>
                <p:nvPr/>
              </p:nvGrpSpPr>
              <p:grpSpPr bwMode="auto">
                <a:xfrm>
                  <a:off x="107465775" y="107982150"/>
                  <a:ext cx="2967431" cy="1420125"/>
                  <a:chOff x="107267775" y="107642025"/>
                  <a:chExt cx="2967431" cy="1420125"/>
                </a:xfrm>
              </p:grpSpPr>
              <p:sp>
                <p:nvSpPr>
                  <p:cNvPr id="8321" name="Freeform 170"/>
                  <p:cNvSpPr>
                    <a:spLocks/>
                  </p:cNvSpPr>
                  <p:nvPr/>
                </p:nvSpPr>
                <p:spPr bwMode="auto">
                  <a:xfrm>
                    <a:off x="107717775" y="107642025"/>
                    <a:ext cx="2517431" cy="819487"/>
                  </a:xfrm>
                  <a:custGeom>
                    <a:avLst/>
                    <a:gdLst>
                      <a:gd name="T0" fmla="*/ 0 w 2517431"/>
                      <a:gd name="T1" fmla="*/ 567487 h 819487"/>
                      <a:gd name="T2" fmla="*/ 418359 w 2517431"/>
                      <a:gd name="T3" fmla="*/ 34528 h 819487"/>
                      <a:gd name="T4" fmla="*/ 425503 w 2517431"/>
                      <a:gd name="T5" fmla="*/ 21431 h 819487"/>
                      <a:gd name="T6" fmla="*/ 443363 w 2517431"/>
                      <a:gd name="T7" fmla="*/ 7144 h 819487"/>
                      <a:gd name="T8" fmla="*/ 460031 w 2517431"/>
                      <a:gd name="T9" fmla="*/ 506 h 819487"/>
                      <a:gd name="T10" fmla="*/ 477891 w 2517431"/>
                      <a:gd name="T11" fmla="*/ 0 h 819487"/>
                      <a:gd name="T12" fmla="*/ 502894 w 2517431"/>
                      <a:gd name="T13" fmla="*/ 2381 h 819487"/>
                      <a:gd name="T14" fmla="*/ 2484000 w 2517431"/>
                      <a:gd name="T15" fmla="*/ 225487 h 819487"/>
                      <a:gd name="T16" fmla="*/ 2503144 w 2517431"/>
                      <a:gd name="T17" fmla="*/ 226725 h 819487"/>
                      <a:gd name="T18" fmla="*/ 2513859 w 2517431"/>
                      <a:gd name="T19" fmla="*/ 237440 h 819487"/>
                      <a:gd name="T20" fmla="*/ 2517431 w 2517431"/>
                      <a:gd name="T21" fmla="*/ 252918 h 819487"/>
                      <a:gd name="T22" fmla="*/ 2510288 w 2517431"/>
                      <a:gd name="T23" fmla="*/ 268396 h 819487"/>
                      <a:gd name="T24" fmla="*/ 2088000 w 2517431"/>
                      <a:gd name="T25" fmla="*/ 819487 h 819487"/>
                      <a:gd name="T26" fmla="*/ 1881638 w 2517431"/>
                      <a:gd name="T27" fmla="*/ 798225 h 819487"/>
                      <a:gd name="T28" fmla="*/ 2236444 w 2517431"/>
                      <a:gd name="T29" fmla="*/ 336262 h 819487"/>
                      <a:gd name="T30" fmla="*/ 2244778 w 2517431"/>
                      <a:gd name="T31" fmla="*/ 323850 h 819487"/>
                      <a:gd name="T32" fmla="*/ 2242397 w 2517431"/>
                      <a:gd name="T33" fmla="*/ 310753 h 819487"/>
                      <a:gd name="T34" fmla="*/ 2232872 w 2517431"/>
                      <a:gd name="T35" fmla="*/ 302419 h 819487"/>
                      <a:gd name="T36" fmla="*/ 2214000 w 2517431"/>
                      <a:gd name="T37" fmla="*/ 297487 h 819487"/>
                      <a:gd name="T38" fmla="*/ 626719 w 2517431"/>
                      <a:gd name="T39" fmla="*/ 128588 h 819487"/>
                      <a:gd name="T40" fmla="*/ 601716 w 2517431"/>
                      <a:gd name="T41" fmla="*/ 123825 h 819487"/>
                      <a:gd name="T42" fmla="*/ 577903 w 2517431"/>
                      <a:gd name="T43" fmla="*/ 123825 h 819487"/>
                      <a:gd name="T44" fmla="*/ 562425 w 2517431"/>
                      <a:gd name="T45" fmla="*/ 129778 h 819487"/>
                      <a:gd name="T46" fmla="*/ 544566 w 2517431"/>
                      <a:gd name="T47" fmla="*/ 147638 h 819487"/>
                      <a:gd name="T48" fmla="*/ 198000 w 2517431"/>
                      <a:gd name="T49" fmla="*/ 585487 h 819487"/>
                      <a:gd name="T50" fmla="*/ 0 w 2517431"/>
                      <a:gd name="T51" fmla="*/ 567487 h 819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17431" h="819487">
                        <a:moveTo>
                          <a:pt x="0" y="567487"/>
                        </a:moveTo>
                        <a:lnTo>
                          <a:pt x="418359" y="34528"/>
                        </a:lnTo>
                        <a:lnTo>
                          <a:pt x="425503" y="21431"/>
                        </a:lnTo>
                        <a:lnTo>
                          <a:pt x="443363" y="7144"/>
                        </a:lnTo>
                        <a:lnTo>
                          <a:pt x="460031" y="506"/>
                        </a:lnTo>
                        <a:lnTo>
                          <a:pt x="477891" y="0"/>
                        </a:lnTo>
                        <a:lnTo>
                          <a:pt x="502894" y="2381"/>
                        </a:lnTo>
                        <a:lnTo>
                          <a:pt x="2484000" y="225487"/>
                        </a:lnTo>
                        <a:lnTo>
                          <a:pt x="2503144" y="226725"/>
                        </a:lnTo>
                        <a:lnTo>
                          <a:pt x="2513859" y="237440"/>
                        </a:lnTo>
                        <a:lnTo>
                          <a:pt x="2517431" y="252918"/>
                        </a:lnTo>
                        <a:lnTo>
                          <a:pt x="2510288" y="268396"/>
                        </a:lnTo>
                        <a:lnTo>
                          <a:pt x="2088000" y="819487"/>
                        </a:lnTo>
                        <a:lnTo>
                          <a:pt x="1881638" y="798225"/>
                        </a:lnTo>
                        <a:lnTo>
                          <a:pt x="2236444" y="336262"/>
                        </a:lnTo>
                        <a:lnTo>
                          <a:pt x="2244778" y="323850"/>
                        </a:lnTo>
                        <a:lnTo>
                          <a:pt x="2242397" y="310753"/>
                        </a:lnTo>
                        <a:lnTo>
                          <a:pt x="2232872" y="302419"/>
                        </a:lnTo>
                        <a:lnTo>
                          <a:pt x="2214000" y="297487"/>
                        </a:lnTo>
                        <a:lnTo>
                          <a:pt x="626719" y="128588"/>
                        </a:lnTo>
                        <a:lnTo>
                          <a:pt x="601716" y="123825"/>
                        </a:lnTo>
                        <a:lnTo>
                          <a:pt x="577903" y="123825"/>
                        </a:lnTo>
                        <a:lnTo>
                          <a:pt x="562425" y="129778"/>
                        </a:lnTo>
                        <a:lnTo>
                          <a:pt x="544566" y="147638"/>
                        </a:lnTo>
                        <a:lnTo>
                          <a:pt x="198000" y="585487"/>
                        </a:lnTo>
                        <a:lnTo>
                          <a:pt x="0" y="567487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 cap="flat" cmpd="sng" algn="ctr">
                    <a:solidFill>
                      <a:srgbClr val="B2B2B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8322" name="Freeform 171"/>
                  <p:cNvSpPr>
                    <a:spLocks/>
                  </p:cNvSpPr>
                  <p:nvPr/>
                </p:nvSpPr>
                <p:spPr bwMode="auto">
                  <a:xfrm>
                    <a:off x="107267775" y="108216150"/>
                    <a:ext cx="2537606" cy="846000"/>
                  </a:xfrm>
                  <a:custGeom>
                    <a:avLst/>
                    <a:gdLst>
                      <a:gd name="T0" fmla="*/ 449606 w 2537606"/>
                      <a:gd name="T1" fmla="*/ 0 h 846000"/>
                      <a:gd name="T2" fmla="*/ 9525 w 2537606"/>
                      <a:gd name="T3" fmla="*/ 578400 h 846000"/>
                      <a:gd name="T4" fmla="*/ 0 w 2537606"/>
                      <a:gd name="T5" fmla="*/ 597450 h 846000"/>
                      <a:gd name="T6" fmla="*/ 1190 w 2537606"/>
                      <a:gd name="T7" fmla="*/ 611738 h 846000"/>
                      <a:gd name="T8" fmla="*/ 13097 w 2537606"/>
                      <a:gd name="T9" fmla="*/ 627216 h 846000"/>
                      <a:gd name="T10" fmla="*/ 35606 w 2537606"/>
                      <a:gd name="T11" fmla="*/ 630000 h 846000"/>
                      <a:gd name="T12" fmla="*/ 2033606 w 2537606"/>
                      <a:gd name="T13" fmla="*/ 846000 h 846000"/>
                      <a:gd name="T14" fmla="*/ 2058590 w 2537606"/>
                      <a:gd name="T15" fmla="*/ 845100 h 846000"/>
                      <a:gd name="T16" fmla="*/ 2076450 w 2537606"/>
                      <a:gd name="T17" fmla="*/ 839147 h 846000"/>
                      <a:gd name="T18" fmla="*/ 2090737 w 2537606"/>
                      <a:gd name="T19" fmla="*/ 824859 h 846000"/>
                      <a:gd name="T20" fmla="*/ 2102644 w 2537606"/>
                      <a:gd name="T21" fmla="*/ 809381 h 846000"/>
                      <a:gd name="T22" fmla="*/ 2537606 w 2537606"/>
                      <a:gd name="T23" fmla="*/ 252000 h 846000"/>
                      <a:gd name="T24" fmla="*/ 2326481 w 2537606"/>
                      <a:gd name="T25" fmla="*/ 233119 h 846000"/>
                      <a:gd name="T26" fmla="*/ 1995487 w 2537606"/>
                      <a:gd name="T27" fmla="*/ 668888 h 846000"/>
                      <a:gd name="T28" fmla="*/ 1971675 w 2537606"/>
                      <a:gd name="T29" fmla="*/ 695081 h 846000"/>
                      <a:gd name="T30" fmla="*/ 1934765 w 2537606"/>
                      <a:gd name="T31" fmla="*/ 701034 h 846000"/>
                      <a:gd name="T32" fmla="*/ 323850 w 2537606"/>
                      <a:gd name="T33" fmla="*/ 518869 h 846000"/>
                      <a:gd name="T34" fmla="*/ 301228 w 2537606"/>
                      <a:gd name="T35" fmla="*/ 511725 h 846000"/>
                      <a:gd name="T36" fmla="*/ 292894 w 2537606"/>
                      <a:gd name="T37" fmla="*/ 492675 h 846000"/>
                      <a:gd name="T38" fmla="*/ 300037 w 2537606"/>
                      <a:gd name="T39" fmla="*/ 476006 h 846000"/>
                      <a:gd name="T40" fmla="*/ 647606 w 2537606"/>
                      <a:gd name="T41" fmla="*/ 18000 h 846000"/>
                      <a:gd name="T42" fmla="*/ 449606 w 2537606"/>
                      <a:gd name="T43" fmla="*/ 0 h 846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537606" h="846000">
                        <a:moveTo>
                          <a:pt x="449606" y="0"/>
                        </a:moveTo>
                        <a:lnTo>
                          <a:pt x="9525" y="578400"/>
                        </a:lnTo>
                        <a:lnTo>
                          <a:pt x="0" y="597450"/>
                        </a:lnTo>
                        <a:lnTo>
                          <a:pt x="1190" y="611738"/>
                        </a:lnTo>
                        <a:lnTo>
                          <a:pt x="13097" y="627216"/>
                        </a:lnTo>
                        <a:lnTo>
                          <a:pt x="35606" y="630000"/>
                        </a:lnTo>
                        <a:lnTo>
                          <a:pt x="2033606" y="846000"/>
                        </a:lnTo>
                        <a:lnTo>
                          <a:pt x="2058590" y="845100"/>
                        </a:lnTo>
                        <a:lnTo>
                          <a:pt x="2076450" y="839147"/>
                        </a:lnTo>
                        <a:lnTo>
                          <a:pt x="2090737" y="824859"/>
                        </a:lnTo>
                        <a:lnTo>
                          <a:pt x="2102644" y="809381"/>
                        </a:lnTo>
                        <a:lnTo>
                          <a:pt x="2537606" y="252000"/>
                        </a:lnTo>
                        <a:lnTo>
                          <a:pt x="2326481" y="233119"/>
                        </a:lnTo>
                        <a:lnTo>
                          <a:pt x="1995487" y="668888"/>
                        </a:lnTo>
                        <a:lnTo>
                          <a:pt x="1971675" y="695081"/>
                        </a:lnTo>
                        <a:lnTo>
                          <a:pt x="1934765" y="701034"/>
                        </a:lnTo>
                        <a:lnTo>
                          <a:pt x="323850" y="518869"/>
                        </a:lnTo>
                        <a:lnTo>
                          <a:pt x="301228" y="511725"/>
                        </a:lnTo>
                        <a:lnTo>
                          <a:pt x="292894" y="492675"/>
                        </a:lnTo>
                        <a:lnTo>
                          <a:pt x="300037" y="476006"/>
                        </a:lnTo>
                        <a:lnTo>
                          <a:pt x="647606" y="18000"/>
                        </a:lnTo>
                        <a:lnTo>
                          <a:pt x="449606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9525" cap="flat" cmpd="sng" algn="ctr">
                    <a:solidFill>
                      <a:srgbClr val="B2B2B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895" name="Group 172"/>
                <p:cNvGrpSpPr>
                  <a:grpSpLocks/>
                </p:cNvGrpSpPr>
                <p:nvPr/>
              </p:nvGrpSpPr>
              <p:grpSpPr bwMode="auto">
                <a:xfrm>
                  <a:off x="107375775" y="107712150"/>
                  <a:ext cx="2967431" cy="1420125"/>
                  <a:chOff x="107267775" y="107642025"/>
                  <a:chExt cx="2967431" cy="1420125"/>
                </a:xfrm>
              </p:grpSpPr>
              <p:sp>
                <p:nvSpPr>
                  <p:cNvPr id="30911" name="Freeform 173"/>
                  <p:cNvSpPr>
                    <a:spLocks/>
                  </p:cNvSpPr>
                  <p:nvPr/>
                </p:nvSpPr>
                <p:spPr bwMode="auto">
                  <a:xfrm>
                    <a:off x="107717775" y="107642025"/>
                    <a:ext cx="2517431" cy="819487"/>
                  </a:xfrm>
                  <a:custGeom>
                    <a:avLst/>
                    <a:gdLst>
                      <a:gd name="T0" fmla="*/ 0 w 2517431"/>
                      <a:gd name="T1" fmla="*/ 567487 h 819487"/>
                      <a:gd name="T2" fmla="*/ 418359 w 2517431"/>
                      <a:gd name="T3" fmla="*/ 34528 h 819487"/>
                      <a:gd name="T4" fmla="*/ 425503 w 2517431"/>
                      <a:gd name="T5" fmla="*/ 21431 h 819487"/>
                      <a:gd name="T6" fmla="*/ 443363 w 2517431"/>
                      <a:gd name="T7" fmla="*/ 7144 h 819487"/>
                      <a:gd name="T8" fmla="*/ 460031 w 2517431"/>
                      <a:gd name="T9" fmla="*/ 506 h 819487"/>
                      <a:gd name="T10" fmla="*/ 477891 w 2517431"/>
                      <a:gd name="T11" fmla="*/ 0 h 819487"/>
                      <a:gd name="T12" fmla="*/ 502894 w 2517431"/>
                      <a:gd name="T13" fmla="*/ 2381 h 819487"/>
                      <a:gd name="T14" fmla="*/ 2484000 w 2517431"/>
                      <a:gd name="T15" fmla="*/ 225487 h 819487"/>
                      <a:gd name="T16" fmla="*/ 2503144 w 2517431"/>
                      <a:gd name="T17" fmla="*/ 226725 h 819487"/>
                      <a:gd name="T18" fmla="*/ 2513859 w 2517431"/>
                      <a:gd name="T19" fmla="*/ 237440 h 819487"/>
                      <a:gd name="T20" fmla="*/ 2517431 w 2517431"/>
                      <a:gd name="T21" fmla="*/ 252918 h 819487"/>
                      <a:gd name="T22" fmla="*/ 2510288 w 2517431"/>
                      <a:gd name="T23" fmla="*/ 268396 h 819487"/>
                      <a:gd name="T24" fmla="*/ 2088000 w 2517431"/>
                      <a:gd name="T25" fmla="*/ 819487 h 819487"/>
                      <a:gd name="T26" fmla="*/ 1881638 w 2517431"/>
                      <a:gd name="T27" fmla="*/ 798225 h 819487"/>
                      <a:gd name="T28" fmla="*/ 2236444 w 2517431"/>
                      <a:gd name="T29" fmla="*/ 336262 h 819487"/>
                      <a:gd name="T30" fmla="*/ 2244778 w 2517431"/>
                      <a:gd name="T31" fmla="*/ 323850 h 819487"/>
                      <a:gd name="T32" fmla="*/ 2242397 w 2517431"/>
                      <a:gd name="T33" fmla="*/ 310753 h 819487"/>
                      <a:gd name="T34" fmla="*/ 2232872 w 2517431"/>
                      <a:gd name="T35" fmla="*/ 302419 h 819487"/>
                      <a:gd name="T36" fmla="*/ 2214000 w 2517431"/>
                      <a:gd name="T37" fmla="*/ 297487 h 819487"/>
                      <a:gd name="T38" fmla="*/ 626719 w 2517431"/>
                      <a:gd name="T39" fmla="*/ 128588 h 819487"/>
                      <a:gd name="T40" fmla="*/ 601716 w 2517431"/>
                      <a:gd name="T41" fmla="*/ 123825 h 819487"/>
                      <a:gd name="T42" fmla="*/ 577903 w 2517431"/>
                      <a:gd name="T43" fmla="*/ 123825 h 819487"/>
                      <a:gd name="T44" fmla="*/ 562425 w 2517431"/>
                      <a:gd name="T45" fmla="*/ 129778 h 819487"/>
                      <a:gd name="T46" fmla="*/ 544566 w 2517431"/>
                      <a:gd name="T47" fmla="*/ 147638 h 819487"/>
                      <a:gd name="T48" fmla="*/ 198000 w 2517431"/>
                      <a:gd name="T49" fmla="*/ 585487 h 819487"/>
                      <a:gd name="T50" fmla="*/ 0 w 2517431"/>
                      <a:gd name="T51" fmla="*/ 567487 h 819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517431" h="819487">
                        <a:moveTo>
                          <a:pt x="0" y="567487"/>
                        </a:moveTo>
                        <a:lnTo>
                          <a:pt x="418359" y="34528"/>
                        </a:lnTo>
                        <a:lnTo>
                          <a:pt x="425503" y="21431"/>
                        </a:lnTo>
                        <a:lnTo>
                          <a:pt x="443363" y="7144"/>
                        </a:lnTo>
                        <a:lnTo>
                          <a:pt x="460031" y="506"/>
                        </a:lnTo>
                        <a:lnTo>
                          <a:pt x="477891" y="0"/>
                        </a:lnTo>
                        <a:lnTo>
                          <a:pt x="502894" y="2381"/>
                        </a:lnTo>
                        <a:lnTo>
                          <a:pt x="2484000" y="225487"/>
                        </a:lnTo>
                        <a:lnTo>
                          <a:pt x="2503144" y="226725"/>
                        </a:lnTo>
                        <a:lnTo>
                          <a:pt x="2513859" y="237440"/>
                        </a:lnTo>
                        <a:lnTo>
                          <a:pt x="2517431" y="252918"/>
                        </a:lnTo>
                        <a:lnTo>
                          <a:pt x="2510288" y="268396"/>
                        </a:lnTo>
                        <a:lnTo>
                          <a:pt x="2088000" y="819487"/>
                        </a:lnTo>
                        <a:lnTo>
                          <a:pt x="1881638" y="798225"/>
                        </a:lnTo>
                        <a:lnTo>
                          <a:pt x="2236444" y="336262"/>
                        </a:lnTo>
                        <a:lnTo>
                          <a:pt x="2244778" y="323850"/>
                        </a:lnTo>
                        <a:lnTo>
                          <a:pt x="2242397" y="310753"/>
                        </a:lnTo>
                        <a:lnTo>
                          <a:pt x="2232872" y="302419"/>
                        </a:lnTo>
                        <a:lnTo>
                          <a:pt x="2214000" y="297487"/>
                        </a:lnTo>
                        <a:lnTo>
                          <a:pt x="626719" y="128588"/>
                        </a:lnTo>
                        <a:lnTo>
                          <a:pt x="601716" y="123825"/>
                        </a:lnTo>
                        <a:lnTo>
                          <a:pt x="577903" y="123825"/>
                        </a:lnTo>
                        <a:lnTo>
                          <a:pt x="562425" y="129778"/>
                        </a:lnTo>
                        <a:lnTo>
                          <a:pt x="544566" y="147638"/>
                        </a:lnTo>
                        <a:lnTo>
                          <a:pt x="198000" y="585487"/>
                        </a:lnTo>
                        <a:lnTo>
                          <a:pt x="0" y="56748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8320" name="Freeform 174"/>
                  <p:cNvSpPr>
                    <a:spLocks/>
                  </p:cNvSpPr>
                  <p:nvPr/>
                </p:nvSpPr>
                <p:spPr bwMode="auto">
                  <a:xfrm>
                    <a:off x="107267775" y="108216150"/>
                    <a:ext cx="2537606" cy="846000"/>
                  </a:xfrm>
                  <a:custGeom>
                    <a:avLst/>
                    <a:gdLst>
                      <a:gd name="T0" fmla="*/ 449606 w 2537606"/>
                      <a:gd name="T1" fmla="*/ 0 h 846000"/>
                      <a:gd name="T2" fmla="*/ 9525 w 2537606"/>
                      <a:gd name="T3" fmla="*/ 578400 h 846000"/>
                      <a:gd name="T4" fmla="*/ 0 w 2537606"/>
                      <a:gd name="T5" fmla="*/ 597450 h 846000"/>
                      <a:gd name="T6" fmla="*/ 1190 w 2537606"/>
                      <a:gd name="T7" fmla="*/ 611738 h 846000"/>
                      <a:gd name="T8" fmla="*/ 13097 w 2537606"/>
                      <a:gd name="T9" fmla="*/ 627216 h 846000"/>
                      <a:gd name="T10" fmla="*/ 35606 w 2537606"/>
                      <a:gd name="T11" fmla="*/ 630000 h 846000"/>
                      <a:gd name="T12" fmla="*/ 2033606 w 2537606"/>
                      <a:gd name="T13" fmla="*/ 846000 h 846000"/>
                      <a:gd name="T14" fmla="*/ 2058590 w 2537606"/>
                      <a:gd name="T15" fmla="*/ 845100 h 846000"/>
                      <a:gd name="T16" fmla="*/ 2076450 w 2537606"/>
                      <a:gd name="T17" fmla="*/ 839147 h 846000"/>
                      <a:gd name="T18" fmla="*/ 2090737 w 2537606"/>
                      <a:gd name="T19" fmla="*/ 824859 h 846000"/>
                      <a:gd name="T20" fmla="*/ 2102644 w 2537606"/>
                      <a:gd name="T21" fmla="*/ 809381 h 846000"/>
                      <a:gd name="T22" fmla="*/ 2537606 w 2537606"/>
                      <a:gd name="T23" fmla="*/ 252000 h 846000"/>
                      <a:gd name="T24" fmla="*/ 2326481 w 2537606"/>
                      <a:gd name="T25" fmla="*/ 233119 h 846000"/>
                      <a:gd name="T26" fmla="*/ 1995487 w 2537606"/>
                      <a:gd name="T27" fmla="*/ 668888 h 846000"/>
                      <a:gd name="T28" fmla="*/ 1971675 w 2537606"/>
                      <a:gd name="T29" fmla="*/ 695081 h 846000"/>
                      <a:gd name="T30" fmla="*/ 1934765 w 2537606"/>
                      <a:gd name="T31" fmla="*/ 701034 h 846000"/>
                      <a:gd name="T32" fmla="*/ 323850 w 2537606"/>
                      <a:gd name="T33" fmla="*/ 518869 h 846000"/>
                      <a:gd name="T34" fmla="*/ 301228 w 2537606"/>
                      <a:gd name="T35" fmla="*/ 511725 h 846000"/>
                      <a:gd name="T36" fmla="*/ 292894 w 2537606"/>
                      <a:gd name="T37" fmla="*/ 492675 h 846000"/>
                      <a:gd name="T38" fmla="*/ 300037 w 2537606"/>
                      <a:gd name="T39" fmla="*/ 476006 h 846000"/>
                      <a:gd name="T40" fmla="*/ 647606 w 2537606"/>
                      <a:gd name="T41" fmla="*/ 18000 h 846000"/>
                      <a:gd name="T42" fmla="*/ 449606 w 2537606"/>
                      <a:gd name="T43" fmla="*/ 0 h 846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537606" h="846000">
                        <a:moveTo>
                          <a:pt x="449606" y="0"/>
                        </a:moveTo>
                        <a:lnTo>
                          <a:pt x="9525" y="578400"/>
                        </a:lnTo>
                        <a:lnTo>
                          <a:pt x="0" y="597450"/>
                        </a:lnTo>
                        <a:lnTo>
                          <a:pt x="1190" y="611738"/>
                        </a:lnTo>
                        <a:lnTo>
                          <a:pt x="13097" y="627216"/>
                        </a:lnTo>
                        <a:lnTo>
                          <a:pt x="35606" y="630000"/>
                        </a:lnTo>
                        <a:lnTo>
                          <a:pt x="2033606" y="846000"/>
                        </a:lnTo>
                        <a:lnTo>
                          <a:pt x="2058590" y="845100"/>
                        </a:lnTo>
                        <a:lnTo>
                          <a:pt x="2076450" y="839147"/>
                        </a:lnTo>
                        <a:lnTo>
                          <a:pt x="2090737" y="824859"/>
                        </a:lnTo>
                        <a:lnTo>
                          <a:pt x="2102644" y="809381"/>
                        </a:lnTo>
                        <a:lnTo>
                          <a:pt x="2537606" y="252000"/>
                        </a:lnTo>
                        <a:lnTo>
                          <a:pt x="2326481" y="233119"/>
                        </a:lnTo>
                        <a:lnTo>
                          <a:pt x="1995487" y="668888"/>
                        </a:lnTo>
                        <a:lnTo>
                          <a:pt x="1971675" y="695081"/>
                        </a:lnTo>
                        <a:lnTo>
                          <a:pt x="1934765" y="701034"/>
                        </a:lnTo>
                        <a:lnTo>
                          <a:pt x="323850" y="518869"/>
                        </a:lnTo>
                        <a:lnTo>
                          <a:pt x="301228" y="511725"/>
                        </a:lnTo>
                        <a:lnTo>
                          <a:pt x="292894" y="492675"/>
                        </a:lnTo>
                        <a:lnTo>
                          <a:pt x="300037" y="476006"/>
                        </a:lnTo>
                        <a:lnTo>
                          <a:pt x="647606" y="18000"/>
                        </a:lnTo>
                        <a:lnTo>
                          <a:pt x="449606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896" name="Group 175"/>
                <p:cNvGrpSpPr>
                  <a:grpSpLocks/>
                </p:cNvGrpSpPr>
                <p:nvPr/>
              </p:nvGrpSpPr>
              <p:grpSpPr bwMode="auto">
                <a:xfrm>
                  <a:off x="108437775" y="106470150"/>
                  <a:ext cx="729400" cy="2068113"/>
                  <a:chOff x="104370269" y="106118423"/>
                  <a:chExt cx="729400" cy="2068113"/>
                </a:xfrm>
              </p:grpSpPr>
              <p:sp>
                <p:nvSpPr>
                  <p:cNvPr id="30909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104370269" y="106118423"/>
                    <a:ext cx="194569" cy="255857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 algn="in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30910" name="Freeform 177"/>
                  <p:cNvSpPr>
                    <a:spLocks/>
                  </p:cNvSpPr>
                  <p:nvPr/>
                </p:nvSpPr>
                <p:spPr bwMode="auto">
                  <a:xfrm>
                    <a:off x="104387775" y="106452150"/>
                    <a:ext cx="711894" cy="1734386"/>
                  </a:xfrm>
                  <a:custGeom>
                    <a:avLst/>
                    <a:gdLst>
                      <a:gd name="T0" fmla="*/ 576000 w 2196000"/>
                      <a:gd name="T1" fmla="*/ 216000 h 3928940"/>
                      <a:gd name="T2" fmla="*/ 504000 w 2196000"/>
                      <a:gd name="T3" fmla="*/ 72000 h 3928940"/>
                      <a:gd name="T4" fmla="*/ 396000 w 2196000"/>
                      <a:gd name="T5" fmla="*/ 36000 h 3928940"/>
                      <a:gd name="T6" fmla="*/ 288000 w 2196000"/>
                      <a:gd name="T7" fmla="*/ 0 h 3928940"/>
                      <a:gd name="T8" fmla="*/ 180000 w 2196000"/>
                      <a:gd name="T9" fmla="*/ 36000 h 3928940"/>
                      <a:gd name="T10" fmla="*/ 72000 w 2196000"/>
                      <a:gd name="T11" fmla="*/ 72000 h 3928940"/>
                      <a:gd name="T12" fmla="*/ 36000 w 2196000"/>
                      <a:gd name="T13" fmla="*/ 144000 h 3928940"/>
                      <a:gd name="T14" fmla="*/ 0 w 2196000"/>
                      <a:gd name="T15" fmla="*/ 216000 h 3928940"/>
                      <a:gd name="T16" fmla="*/ 0 w 2196000"/>
                      <a:gd name="T17" fmla="*/ 288000 h 3928940"/>
                      <a:gd name="T18" fmla="*/ 108000 w 2196000"/>
                      <a:gd name="T19" fmla="*/ 1800000 h 3928940"/>
                      <a:gd name="T20" fmla="*/ 144000 w 2196000"/>
                      <a:gd name="T21" fmla="*/ 1908000 h 3928940"/>
                      <a:gd name="T22" fmla="*/ 180000 w 2196000"/>
                      <a:gd name="T23" fmla="*/ 1980000 h 3928940"/>
                      <a:gd name="T24" fmla="*/ 288000 w 2196000"/>
                      <a:gd name="T25" fmla="*/ 2016000 h 3928940"/>
                      <a:gd name="T26" fmla="*/ 1368000 w 2196000"/>
                      <a:gd name="T27" fmla="*/ 2664000 h 3928940"/>
                      <a:gd name="T28" fmla="*/ 1944000 w 2196000"/>
                      <a:gd name="T29" fmla="*/ 3852000 h 3928940"/>
                      <a:gd name="T30" fmla="*/ 2078713 w 2196000"/>
                      <a:gd name="T31" fmla="*/ 3924289 h 3928940"/>
                      <a:gd name="T32" fmla="*/ 2160000 w 2196000"/>
                      <a:gd name="T33" fmla="*/ 3924000 h 3928940"/>
                      <a:gd name="T34" fmla="*/ 2196000 w 2196000"/>
                      <a:gd name="T35" fmla="*/ 3816000 h 3928940"/>
                      <a:gd name="T36" fmla="*/ 2196000 w 2196000"/>
                      <a:gd name="T37" fmla="*/ 3672000 h 3928940"/>
                      <a:gd name="T38" fmla="*/ 1620000 w 2196000"/>
                      <a:gd name="T39" fmla="*/ 2448000 h 3928940"/>
                      <a:gd name="T40" fmla="*/ 540000 w 2196000"/>
                      <a:gd name="T41" fmla="*/ 1656000 h 3928940"/>
                      <a:gd name="T42" fmla="*/ 576000 w 2196000"/>
                      <a:gd name="T43" fmla="*/ 216000 h 39289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196000" h="3928940">
                        <a:moveTo>
                          <a:pt x="576000" y="216000"/>
                        </a:moveTo>
                        <a:lnTo>
                          <a:pt x="504000" y="72000"/>
                        </a:lnTo>
                        <a:lnTo>
                          <a:pt x="396000" y="36000"/>
                        </a:lnTo>
                        <a:lnTo>
                          <a:pt x="288000" y="0"/>
                        </a:lnTo>
                        <a:lnTo>
                          <a:pt x="180000" y="36000"/>
                        </a:lnTo>
                        <a:lnTo>
                          <a:pt x="72000" y="72000"/>
                        </a:lnTo>
                        <a:lnTo>
                          <a:pt x="36000" y="144000"/>
                        </a:lnTo>
                        <a:lnTo>
                          <a:pt x="0" y="216000"/>
                        </a:lnTo>
                        <a:lnTo>
                          <a:pt x="0" y="288000"/>
                        </a:lnTo>
                        <a:lnTo>
                          <a:pt x="108000" y="1800000"/>
                        </a:lnTo>
                        <a:lnTo>
                          <a:pt x="144000" y="1908000"/>
                        </a:lnTo>
                        <a:lnTo>
                          <a:pt x="180000" y="1980000"/>
                        </a:lnTo>
                        <a:lnTo>
                          <a:pt x="288000" y="2016000"/>
                        </a:lnTo>
                        <a:lnTo>
                          <a:pt x="1368000" y="2664000"/>
                        </a:lnTo>
                        <a:lnTo>
                          <a:pt x="1944000" y="3852000"/>
                        </a:lnTo>
                        <a:cubicBezTo>
                          <a:pt x="2059409" y="3928940"/>
                          <a:pt x="2008736" y="3923532"/>
                          <a:pt x="2078713" y="3924289"/>
                        </a:cubicBezTo>
                        <a:lnTo>
                          <a:pt x="2160000" y="3924000"/>
                        </a:lnTo>
                        <a:lnTo>
                          <a:pt x="2196000" y="3816000"/>
                        </a:lnTo>
                        <a:lnTo>
                          <a:pt x="2196000" y="3672000"/>
                        </a:lnTo>
                        <a:lnTo>
                          <a:pt x="1620000" y="2448000"/>
                        </a:lnTo>
                        <a:lnTo>
                          <a:pt x="540000" y="1656000"/>
                        </a:lnTo>
                        <a:lnTo>
                          <a:pt x="576000" y="21600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9525" cap="flat" cmpd="sng" algn="ctr">
                    <a:solidFill>
                      <a:srgbClr val="FFCC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897" name="Group 178"/>
                <p:cNvGrpSpPr>
                  <a:grpSpLocks/>
                </p:cNvGrpSpPr>
                <p:nvPr/>
              </p:nvGrpSpPr>
              <p:grpSpPr bwMode="auto">
                <a:xfrm>
                  <a:off x="108869775" y="106236150"/>
                  <a:ext cx="396795" cy="2248687"/>
                  <a:chOff x="108983586" y="106223502"/>
                  <a:chExt cx="396795" cy="2248687"/>
                </a:xfrm>
              </p:grpSpPr>
              <p:sp>
                <p:nvSpPr>
                  <p:cNvPr id="30907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09006928" y="106223502"/>
                    <a:ext cx="194568" cy="255856"/>
                  </a:xfrm>
                  <a:prstGeom prst="ellipse">
                    <a:avLst/>
                  </a:prstGeom>
                  <a:solidFill>
                    <a:srgbClr val="FF3399"/>
                  </a:solidFill>
                  <a:ln w="9525" algn="in">
                    <a:solidFill>
                      <a:srgbClr val="FF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30908" name="Freeform 180"/>
                  <p:cNvSpPr>
                    <a:spLocks/>
                  </p:cNvSpPr>
                  <p:nvPr/>
                </p:nvSpPr>
                <p:spPr bwMode="auto">
                  <a:xfrm>
                    <a:off x="108983586" y="106581065"/>
                    <a:ext cx="396795" cy="1891124"/>
                  </a:xfrm>
                  <a:custGeom>
                    <a:avLst/>
                    <a:gdLst>
                      <a:gd name="T0" fmla="*/ 368690 w 783466"/>
                      <a:gd name="T1" fmla="*/ 198404 h 3372866"/>
                      <a:gd name="T2" fmla="*/ 322604 w 783466"/>
                      <a:gd name="T3" fmla="*/ 85030 h 3372866"/>
                      <a:gd name="T4" fmla="*/ 253474 w 783466"/>
                      <a:gd name="T5" fmla="*/ 28343 h 3372866"/>
                      <a:gd name="T6" fmla="*/ 161302 w 783466"/>
                      <a:gd name="T7" fmla="*/ 0 h 3372866"/>
                      <a:gd name="T8" fmla="*/ 65091 w 783466"/>
                      <a:gd name="T9" fmla="*/ 40202 h 3372866"/>
                      <a:gd name="T10" fmla="*/ 23043 w 783466"/>
                      <a:gd name="T11" fmla="*/ 113374 h 3372866"/>
                      <a:gd name="T12" fmla="*/ 0 w 783466"/>
                      <a:gd name="T13" fmla="*/ 198404 h 3372866"/>
                      <a:gd name="T14" fmla="*/ 46086 w 783466"/>
                      <a:gd name="T15" fmla="*/ 1558888 h 3372866"/>
                      <a:gd name="T16" fmla="*/ 69129 w 783466"/>
                      <a:gd name="T17" fmla="*/ 1672261 h 3372866"/>
                      <a:gd name="T18" fmla="*/ 506949 w 783466"/>
                      <a:gd name="T19" fmla="*/ 2380847 h 3372866"/>
                      <a:gd name="T20" fmla="*/ 576078 w 783466"/>
                      <a:gd name="T21" fmla="*/ 3316179 h 3372866"/>
                      <a:gd name="T22" fmla="*/ 622164 w 783466"/>
                      <a:gd name="T23" fmla="*/ 3372866 h 3372866"/>
                      <a:gd name="T24" fmla="*/ 668250 w 783466"/>
                      <a:gd name="T25" fmla="*/ 3372866 h 3372866"/>
                      <a:gd name="T26" fmla="*/ 714337 w 783466"/>
                      <a:gd name="T27" fmla="*/ 3372866 h 3372866"/>
                      <a:gd name="T28" fmla="*/ 737380 w 783466"/>
                      <a:gd name="T29" fmla="*/ 3287836 h 3372866"/>
                      <a:gd name="T30" fmla="*/ 783466 w 783466"/>
                      <a:gd name="T31" fmla="*/ 3174462 h 3372866"/>
                      <a:gd name="T32" fmla="*/ 714337 w 783466"/>
                      <a:gd name="T33" fmla="*/ 2295816 h 3372866"/>
                      <a:gd name="T34" fmla="*/ 299561 w 783466"/>
                      <a:gd name="T35" fmla="*/ 1417171 h 3372866"/>
                      <a:gd name="T36" fmla="*/ 368690 w 783466"/>
                      <a:gd name="T37" fmla="*/ 198404 h 33728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3466" h="3372866">
                        <a:moveTo>
                          <a:pt x="368690" y="198404"/>
                        </a:moveTo>
                        <a:lnTo>
                          <a:pt x="322604" y="85030"/>
                        </a:lnTo>
                        <a:lnTo>
                          <a:pt x="253474" y="28343"/>
                        </a:lnTo>
                        <a:lnTo>
                          <a:pt x="161302" y="0"/>
                        </a:lnTo>
                        <a:lnTo>
                          <a:pt x="65091" y="40202"/>
                        </a:lnTo>
                        <a:lnTo>
                          <a:pt x="23043" y="113374"/>
                        </a:lnTo>
                        <a:lnTo>
                          <a:pt x="0" y="198404"/>
                        </a:lnTo>
                        <a:lnTo>
                          <a:pt x="46086" y="1558888"/>
                        </a:lnTo>
                        <a:lnTo>
                          <a:pt x="69129" y="1672261"/>
                        </a:lnTo>
                        <a:lnTo>
                          <a:pt x="506949" y="2380847"/>
                        </a:lnTo>
                        <a:lnTo>
                          <a:pt x="576078" y="3316179"/>
                        </a:lnTo>
                        <a:lnTo>
                          <a:pt x="622164" y="3372866"/>
                        </a:lnTo>
                        <a:lnTo>
                          <a:pt x="668250" y="3372866"/>
                        </a:lnTo>
                        <a:lnTo>
                          <a:pt x="714337" y="3372866"/>
                        </a:lnTo>
                        <a:lnTo>
                          <a:pt x="737380" y="3287836"/>
                        </a:lnTo>
                        <a:lnTo>
                          <a:pt x="783466" y="3174462"/>
                        </a:lnTo>
                        <a:lnTo>
                          <a:pt x="714337" y="2295816"/>
                        </a:lnTo>
                        <a:lnTo>
                          <a:pt x="299561" y="1417171"/>
                        </a:lnTo>
                        <a:lnTo>
                          <a:pt x="368690" y="198404"/>
                        </a:lnTo>
                        <a:close/>
                      </a:path>
                    </a:pathLst>
                  </a:custGeom>
                  <a:solidFill>
                    <a:srgbClr val="FF3399"/>
                  </a:solidFill>
                  <a:ln w="9525" cap="flat" cmpd="sng" algn="ctr">
                    <a:solidFill>
                      <a:srgbClr val="FF3399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898" name="Group 181"/>
                <p:cNvGrpSpPr>
                  <a:grpSpLocks/>
                </p:cNvGrpSpPr>
                <p:nvPr/>
              </p:nvGrpSpPr>
              <p:grpSpPr bwMode="auto">
                <a:xfrm>
                  <a:off x="109247775" y="106164150"/>
                  <a:ext cx="700224" cy="2320202"/>
                  <a:chOff x="109345370" y="106128150"/>
                  <a:chExt cx="700224" cy="2320202"/>
                </a:xfrm>
              </p:grpSpPr>
              <p:sp>
                <p:nvSpPr>
                  <p:cNvPr id="3090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109467909" y="106128150"/>
                    <a:ext cx="194569" cy="255858"/>
                  </a:xfrm>
                  <a:prstGeom prst="ellipse">
                    <a:avLst/>
                  </a:prstGeom>
                  <a:solidFill>
                    <a:srgbClr val="0099FF"/>
                  </a:solidFill>
                  <a:ln w="9525" algn="in">
                    <a:solidFill>
                      <a:srgbClr val="0099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30905" name="Freeform 183"/>
                  <p:cNvSpPr>
                    <a:spLocks/>
                  </p:cNvSpPr>
                  <p:nvPr/>
                </p:nvSpPr>
                <p:spPr bwMode="auto">
                  <a:xfrm>
                    <a:off x="109345370" y="106477770"/>
                    <a:ext cx="268419" cy="1970582"/>
                  </a:xfrm>
                  <a:custGeom>
                    <a:avLst/>
                    <a:gdLst>
                      <a:gd name="T0" fmla="*/ 828000 w 828000"/>
                      <a:gd name="T1" fmla="*/ 306000 h 4464000"/>
                      <a:gd name="T2" fmla="*/ 792000 w 828000"/>
                      <a:gd name="T3" fmla="*/ 162000 h 4464000"/>
                      <a:gd name="T4" fmla="*/ 684000 w 828000"/>
                      <a:gd name="T5" fmla="*/ 54000 h 4464000"/>
                      <a:gd name="T6" fmla="*/ 576000 w 828000"/>
                      <a:gd name="T7" fmla="*/ 0 h 4464000"/>
                      <a:gd name="T8" fmla="*/ 486000 w 828000"/>
                      <a:gd name="T9" fmla="*/ 0 h 4464000"/>
                      <a:gd name="T10" fmla="*/ 378000 w 828000"/>
                      <a:gd name="T11" fmla="*/ 18000 h 4464000"/>
                      <a:gd name="T12" fmla="*/ 324000 w 828000"/>
                      <a:gd name="T13" fmla="*/ 54000 h 4464000"/>
                      <a:gd name="T14" fmla="*/ 270000 w 828000"/>
                      <a:gd name="T15" fmla="*/ 126000 h 4464000"/>
                      <a:gd name="T16" fmla="*/ 234000 w 828000"/>
                      <a:gd name="T17" fmla="*/ 198000 h 4464000"/>
                      <a:gd name="T18" fmla="*/ 198000 w 828000"/>
                      <a:gd name="T19" fmla="*/ 306000 h 4464000"/>
                      <a:gd name="T20" fmla="*/ 0 w 828000"/>
                      <a:gd name="T21" fmla="*/ 1980000 h 4464000"/>
                      <a:gd name="T22" fmla="*/ 234000 w 828000"/>
                      <a:gd name="T23" fmla="*/ 3168000 h 4464000"/>
                      <a:gd name="T24" fmla="*/ 108000 w 828000"/>
                      <a:gd name="T25" fmla="*/ 4302000 h 4464000"/>
                      <a:gd name="T26" fmla="*/ 126000 w 828000"/>
                      <a:gd name="T27" fmla="*/ 4392000 h 4464000"/>
                      <a:gd name="T28" fmla="*/ 198000 w 828000"/>
                      <a:gd name="T29" fmla="*/ 4446000 h 4464000"/>
                      <a:gd name="T30" fmla="*/ 270000 w 828000"/>
                      <a:gd name="T31" fmla="*/ 4464000 h 4464000"/>
                      <a:gd name="T32" fmla="*/ 342000 w 828000"/>
                      <a:gd name="T33" fmla="*/ 4446000 h 4464000"/>
                      <a:gd name="T34" fmla="*/ 396000 w 828000"/>
                      <a:gd name="T35" fmla="*/ 4392000 h 4464000"/>
                      <a:gd name="T36" fmla="*/ 432000 w 828000"/>
                      <a:gd name="T37" fmla="*/ 4320000 h 4464000"/>
                      <a:gd name="T38" fmla="*/ 594000 w 828000"/>
                      <a:gd name="T39" fmla="*/ 3132000 h 4464000"/>
                      <a:gd name="T40" fmla="*/ 450000 w 828000"/>
                      <a:gd name="T41" fmla="*/ 1926000 h 4464000"/>
                      <a:gd name="T42" fmla="*/ 828000 w 828000"/>
                      <a:gd name="T43" fmla="*/ 306000 h 4464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28000" h="4464000">
                        <a:moveTo>
                          <a:pt x="828000" y="306000"/>
                        </a:moveTo>
                        <a:lnTo>
                          <a:pt x="792000" y="162000"/>
                        </a:lnTo>
                        <a:lnTo>
                          <a:pt x="684000" y="54000"/>
                        </a:lnTo>
                        <a:lnTo>
                          <a:pt x="576000" y="0"/>
                        </a:lnTo>
                        <a:lnTo>
                          <a:pt x="486000" y="0"/>
                        </a:lnTo>
                        <a:lnTo>
                          <a:pt x="378000" y="18000"/>
                        </a:lnTo>
                        <a:lnTo>
                          <a:pt x="324000" y="54000"/>
                        </a:lnTo>
                        <a:lnTo>
                          <a:pt x="270000" y="126000"/>
                        </a:lnTo>
                        <a:lnTo>
                          <a:pt x="234000" y="198000"/>
                        </a:lnTo>
                        <a:lnTo>
                          <a:pt x="198000" y="306000"/>
                        </a:lnTo>
                        <a:lnTo>
                          <a:pt x="0" y="1980000"/>
                        </a:lnTo>
                        <a:lnTo>
                          <a:pt x="234000" y="3168000"/>
                        </a:lnTo>
                        <a:lnTo>
                          <a:pt x="108000" y="4302000"/>
                        </a:lnTo>
                        <a:lnTo>
                          <a:pt x="126000" y="4392000"/>
                        </a:lnTo>
                        <a:lnTo>
                          <a:pt x="198000" y="4446000"/>
                        </a:lnTo>
                        <a:lnTo>
                          <a:pt x="270000" y="4464000"/>
                        </a:lnTo>
                        <a:lnTo>
                          <a:pt x="342000" y="4446000"/>
                        </a:lnTo>
                        <a:lnTo>
                          <a:pt x="396000" y="4392000"/>
                        </a:lnTo>
                        <a:lnTo>
                          <a:pt x="432000" y="4320000"/>
                        </a:lnTo>
                        <a:lnTo>
                          <a:pt x="594000" y="3132000"/>
                        </a:lnTo>
                        <a:lnTo>
                          <a:pt x="450000" y="1926000"/>
                        </a:lnTo>
                        <a:lnTo>
                          <a:pt x="828000" y="306000"/>
                        </a:lnTo>
                        <a:close/>
                      </a:path>
                    </a:pathLst>
                  </a:custGeom>
                  <a:solidFill>
                    <a:srgbClr val="0099FF"/>
                  </a:solidFill>
                  <a:ln w="9525" cap="flat" cmpd="sng" algn="ctr">
                    <a:solidFill>
                      <a:srgbClr val="0099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30906" name="Freeform 184"/>
                  <p:cNvSpPr>
                    <a:spLocks/>
                  </p:cNvSpPr>
                  <p:nvPr/>
                </p:nvSpPr>
                <p:spPr bwMode="auto">
                  <a:xfrm>
                    <a:off x="109485414" y="107320033"/>
                    <a:ext cx="560180" cy="961455"/>
                  </a:xfrm>
                  <a:custGeom>
                    <a:avLst/>
                    <a:gdLst>
                      <a:gd name="T0" fmla="*/ 36000 w 1728000"/>
                      <a:gd name="T1" fmla="*/ 18000 h 2178000"/>
                      <a:gd name="T2" fmla="*/ 1116000 w 1728000"/>
                      <a:gd name="T3" fmla="*/ 684000 h 2178000"/>
                      <a:gd name="T4" fmla="*/ 1728000 w 1728000"/>
                      <a:gd name="T5" fmla="*/ 1998000 h 2178000"/>
                      <a:gd name="T6" fmla="*/ 1728000 w 1728000"/>
                      <a:gd name="T7" fmla="*/ 2088000 h 2178000"/>
                      <a:gd name="T8" fmla="*/ 1692000 w 1728000"/>
                      <a:gd name="T9" fmla="*/ 2142000 h 2178000"/>
                      <a:gd name="T10" fmla="*/ 1638000 w 1728000"/>
                      <a:gd name="T11" fmla="*/ 2178000 h 2178000"/>
                      <a:gd name="T12" fmla="*/ 1602000 w 1728000"/>
                      <a:gd name="T13" fmla="*/ 2178000 h 2178000"/>
                      <a:gd name="T14" fmla="*/ 1548000 w 1728000"/>
                      <a:gd name="T15" fmla="*/ 2178000 h 2178000"/>
                      <a:gd name="T16" fmla="*/ 1476000 w 1728000"/>
                      <a:gd name="T17" fmla="*/ 2160000 h 2178000"/>
                      <a:gd name="T18" fmla="*/ 1422000 w 1728000"/>
                      <a:gd name="T19" fmla="*/ 2088000 h 2178000"/>
                      <a:gd name="T20" fmla="*/ 1386000 w 1728000"/>
                      <a:gd name="T21" fmla="*/ 2034000 h 2178000"/>
                      <a:gd name="T22" fmla="*/ 954000 w 1728000"/>
                      <a:gd name="T23" fmla="*/ 1044000 h 2178000"/>
                      <a:gd name="T24" fmla="*/ 90000 w 1728000"/>
                      <a:gd name="T25" fmla="*/ 576000 h 2178000"/>
                      <a:gd name="T26" fmla="*/ 0 w 1728000"/>
                      <a:gd name="T27" fmla="*/ 0 h 2178000"/>
                      <a:gd name="T28" fmla="*/ 36000 w 1728000"/>
                      <a:gd name="T29" fmla="*/ 18000 h 2178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28000" h="2178000">
                        <a:moveTo>
                          <a:pt x="36000" y="18000"/>
                        </a:moveTo>
                        <a:lnTo>
                          <a:pt x="1116000" y="684000"/>
                        </a:lnTo>
                        <a:lnTo>
                          <a:pt x="1728000" y="1998000"/>
                        </a:lnTo>
                        <a:lnTo>
                          <a:pt x="1728000" y="2088000"/>
                        </a:lnTo>
                        <a:lnTo>
                          <a:pt x="1692000" y="2142000"/>
                        </a:lnTo>
                        <a:lnTo>
                          <a:pt x="1638000" y="2178000"/>
                        </a:lnTo>
                        <a:lnTo>
                          <a:pt x="1602000" y="2178000"/>
                        </a:lnTo>
                        <a:lnTo>
                          <a:pt x="1548000" y="2178000"/>
                        </a:lnTo>
                        <a:lnTo>
                          <a:pt x="1476000" y="2160000"/>
                        </a:lnTo>
                        <a:lnTo>
                          <a:pt x="1422000" y="2088000"/>
                        </a:lnTo>
                        <a:lnTo>
                          <a:pt x="1386000" y="2034000"/>
                        </a:lnTo>
                        <a:lnTo>
                          <a:pt x="954000" y="1044000"/>
                        </a:lnTo>
                        <a:lnTo>
                          <a:pt x="90000" y="576000"/>
                        </a:lnTo>
                        <a:lnTo>
                          <a:pt x="0" y="0"/>
                        </a:lnTo>
                        <a:lnTo>
                          <a:pt x="36000" y="1800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 cap="flat" cmpd="sng" algn="ctr">
                    <a:solidFill>
                      <a:srgbClr val="0066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30899" name="Group 185"/>
                <p:cNvGrpSpPr>
                  <a:grpSpLocks/>
                </p:cNvGrpSpPr>
                <p:nvPr/>
              </p:nvGrpSpPr>
              <p:grpSpPr bwMode="auto">
                <a:xfrm>
                  <a:off x="107699775" y="106812150"/>
                  <a:ext cx="1375650" cy="1872093"/>
                  <a:chOff x="103487775" y="106452150"/>
                  <a:chExt cx="1375650" cy="1872093"/>
                </a:xfrm>
              </p:grpSpPr>
              <p:sp>
                <p:nvSpPr>
                  <p:cNvPr id="30900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03667775" y="106452150"/>
                    <a:ext cx="194568" cy="255858"/>
                  </a:xfrm>
                  <a:prstGeom prst="ellipse">
                    <a:avLst/>
                  </a:prstGeom>
                  <a:solidFill>
                    <a:srgbClr val="339933"/>
                  </a:solidFill>
                  <a:ln w="9525" algn="in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grpSp>
                <p:nvGrpSpPr>
                  <p:cNvPr id="30901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103487775" y="106812150"/>
                    <a:ext cx="1375650" cy="1512093"/>
                    <a:chOff x="106799775" y="105713213"/>
                    <a:chExt cx="1375650" cy="1512093"/>
                  </a:xfrm>
                </p:grpSpPr>
                <p:sp>
                  <p:nvSpPr>
                    <p:cNvPr id="30902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106870500" y="105713213"/>
                      <a:ext cx="1304925" cy="1440937"/>
                    </a:xfrm>
                    <a:custGeom>
                      <a:avLst/>
                      <a:gdLst>
                        <a:gd name="T0" fmla="*/ 0 w 1304925"/>
                        <a:gd name="T1" fmla="*/ 385762 h 1440937"/>
                        <a:gd name="T2" fmla="*/ 55275 w 1304925"/>
                        <a:gd name="T3" fmla="*/ 270937 h 1440937"/>
                        <a:gd name="T4" fmla="*/ 91275 w 1304925"/>
                        <a:gd name="T5" fmla="*/ 216937 h 1440937"/>
                        <a:gd name="T6" fmla="*/ 145275 w 1304925"/>
                        <a:gd name="T7" fmla="*/ 162937 h 1440937"/>
                        <a:gd name="T8" fmla="*/ 181275 w 1304925"/>
                        <a:gd name="T9" fmla="*/ 126937 h 1440937"/>
                        <a:gd name="T10" fmla="*/ 190500 w 1304925"/>
                        <a:gd name="T11" fmla="*/ 69056 h 1440937"/>
                        <a:gd name="T12" fmla="*/ 204788 w 1304925"/>
                        <a:gd name="T13" fmla="*/ 40481 h 1440937"/>
                        <a:gd name="T14" fmla="*/ 235744 w 1304925"/>
                        <a:gd name="T15" fmla="*/ 9525 h 1440937"/>
                        <a:gd name="T16" fmla="*/ 278606 w 1304925"/>
                        <a:gd name="T17" fmla="*/ 0 h 1440937"/>
                        <a:gd name="T18" fmla="*/ 325275 w 1304925"/>
                        <a:gd name="T19" fmla="*/ 18937 h 1440937"/>
                        <a:gd name="T20" fmla="*/ 361275 w 1304925"/>
                        <a:gd name="T21" fmla="*/ 72937 h 1440937"/>
                        <a:gd name="T22" fmla="*/ 519113 w 1304925"/>
                        <a:gd name="T23" fmla="*/ 716756 h 1440937"/>
                        <a:gd name="T24" fmla="*/ 981075 w 1304925"/>
                        <a:gd name="T25" fmla="*/ 723900 h 1440937"/>
                        <a:gd name="T26" fmla="*/ 1293019 w 1304925"/>
                        <a:gd name="T27" fmla="*/ 1323975 h 1440937"/>
                        <a:gd name="T28" fmla="*/ 1304925 w 1304925"/>
                        <a:gd name="T29" fmla="*/ 1390650 h 1440937"/>
                        <a:gd name="T30" fmla="*/ 1264444 w 1304925"/>
                        <a:gd name="T31" fmla="*/ 1421606 h 1440937"/>
                        <a:gd name="T32" fmla="*/ 1231106 w 1304925"/>
                        <a:gd name="T33" fmla="*/ 1388268 h 1440937"/>
                        <a:gd name="T34" fmla="*/ 1014413 w 1304925"/>
                        <a:gd name="T35" fmla="*/ 1040606 h 1440937"/>
                        <a:gd name="T36" fmla="*/ 983456 w 1304925"/>
                        <a:gd name="T37" fmla="*/ 1128712 h 1440937"/>
                        <a:gd name="T38" fmla="*/ 945356 w 1304925"/>
                        <a:gd name="T39" fmla="*/ 1204912 h 1440937"/>
                        <a:gd name="T40" fmla="*/ 862013 w 1304925"/>
                        <a:gd name="T41" fmla="*/ 1314450 h 1440937"/>
                        <a:gd name="T42" fmla="*/ 793275 w 1304925"/>
                        <a:gd name="T43" fmla="*/ 1386937 h 1440937"/>
                        <a:gd name="T44" fmla="*/ 721275 w 1304925"/>
                        <a:gd name="T45" fmla="*/ 1440937 h 1440937"/>
                        <a:gd name="T46" fmla="*/ 649275 w 1304925"/>
                        <a:gd name="T47" fmla="*/ 1350937 h 1440937"/>
                        <a:gd name="T48" fmla="*/ 739275 w 1304925"/>
                        <a:gd name="T49" fmla="*/ 1278937 h 1440937"/>
                        <a:gd name="T50" fmla="*/ 811275 w 1304925"/>
                        <a:gd name="T51" fmla="*/ 1206937 h 1440937"/>
                        <a:gd name="T52" fmla="*/ 883275 w 1304925"/>
                        <a:gd name="T53" fmla="*/ 1116937 h 1440937"/>
                        <a:gd name="T54" fmla="*/ 914400 w 1304925"/>
                        <a:gd name="T55" fmla="*/ 1035843 h 1440937"/>
                        <a:gd name="T56" fmla="*/ 942975 w 1304925"/>
                        <a:gd name="T57" fmla="*/ 959643 h 1440937"/>
                        <a:gd name="T58" fmla="*/ 966788 w 1304925"/>
                        <a:gd name="T59" fmla="*/ 895350 h 1440937"/>
                        <a:gd name="T60" fmla="*/ 937275 w 1304925"/>
                        <a:gd name="T61" fmla="*/ 828937 h 1440937"/>
                        <a:gd name="T62" fmla="*/ 471488 w 1304925"/>
                        <a:gd name="T63" fmla="*/ 871537 h 1440937"/>
                        <a:gd name="T64" fmla="*/ 431006 w 1304925"/>
                        <a:gd name="T65" fmla="*/ 857250 h 1440937"/>
                        <a:gd name="T66" fmla="*/ 404813 w 1304925"/>
                        <a:gd name="T67" fmla="*/ 804862 h 1440937"/>
                        <a:gd name="T68" fmla="*/ 343275 w 1304925"/>
                        <a:gd name="T69" fmla="*/ 882937 h 1440937"/>
                        <a:gd name="T70" fmla="*/ 235275 w 1304925"/>
                        <a:gd name="T71" fmla="*/ 702937 h 1440937"/>
                        <a:gd name="T72" fmla="*/ 333375 w 1304925"/>
                        <a:gd name="T73" fmla="*/ 581025 h 1440937"/>
                        <a:gd name="T74" fmla="*/ 217275 w 1304925"/>
                        <a:gd name="T75" fmla="*/ 252937 h 1440937"/>
                        <a:gd name="T76" fmla="*/ 166688 w 1304925"/>
                        <a:gd name="T77" fmla="*/ 316706 h 1440937"/>
                        <a:gd name="T78" fmla="*/ 116681 w 1304925"/>
                        <a:gd name="T79" fmla="*/ 392906 h 1440937"/>
                        <a:gd name="T80" fmla="*/ 92869 w 1304925"/>
                        <a:gd name="T81" fmla="*/ 464343 h 1440937"/>
                        <a:gd name="T82" fmla="*/ 0 w 1304925"/>
                        <a:gd name="T83" fmla="*/ 385762 h 14409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</a:cxnLst>
                      <a:rect l="0" t="0" r="r" b="b"/>
                      <a:pathLst>
                        <a:path w="1304925" h="1440937">
                          <a:moveTo>
                            <a:pt x="0" y="385762"/>
                          </a:moveTo>
                          <a:lnTo>
                            <a:pt x="55275" y="270937"/>
                          </a:lnTo>
                          <a:lnTo>
                            <a:pt x="91275" y="216937"/>
                          </a:lnTo>
                          <a:lnTo>
                            <a:pt x="145275" y="162937"/>
                          </a:lnTo>
                          <a:lnTo>
                            <a:pt x="181275" y="126937"/>
                          </a:lnTo>
                          <a:lnTo>
                            <a:pt x="190500" y="69056"/>
                          </a:lnTo>
                          <a:lnTo>
                            <a:pt x="204788" y="40481"/>
                          </a:lnTo>
                          <a:lnTo>
                            <a:pt x="235744" y="9525"/>
                          </a:lnTo>
                          <a:lnTo>
                            <a:pt x="278606" y="0"/>
                          </a:lnTo>
                          <a:lnTo>
                            <a:pt x="325275" y="18937"/>
                          </a:lnTo>
                          <a:lnTo>
                            <a:pt x="361275" y="72937"/>
                          </a:lnTo>
                          <a:lnTo>
                            <a:pt x="519113" y="716756"/>
                          </a:lnTo>
                          <a:lnTo>
                            <a:pt x="981075" y="723900"/>
                          </a:lnTo>
                          <a:lnTo>
                            <a:pt x="1293019" y="1323975"/>
                          </a:lnTo>
                          <a:lnTo>
                            <a:pt x="1304925" y="1390650"/>
                          </a:lnTo>
                          <a:lnTo>
                            <a:pt x="1264444" y="1421606"/>
                          </a:lnTo>
                          <a:lnTo>
                            <a:pt x="1231106" y="1388268"/>
                          </a:lnTo>
                          <a:lnTo>
                            <a:pt x="1014413" y="1040606"/>
                          </a:lnTo>
                          <a:lnTo>
                            <a:pt x="983456" y="1128712"/>
                          </a:lnTo>
                          <a:lnTo>
                            <a:pt x="945356" y="1204912"/>
                          </a:lnTo>
                          <a:lnTo>
                            <a:pt x="862013" y="1314450"/>
                          </a:lnTo>
                          <a:lnTo>
                            <a:pt x="793275" y="1386937"/>
                          </a:lnTo>
                          <a:lnTo>
                            <a:pt x="721275" y="1440937"/>
                          </a:lnTo>
                          <a:lnTo>
                            <a:pt x="649275" y="1350937"/>
                          </a:lnTo>
                          <a:lnTo>
                            <a:pt x="739275" y="1278937"/>
                          </a:lnTo>
                          <a:lnTo>
                            <a:pt x="811275" y="1206937"/>
                          </a:lnTo>
                          <a:lnTo>
                            <a:pt x="883275" y="1116937"/>
                          </a:lnTo>
                          <a:lnTo>
                            <a:pt x="914400" y="1035843"/>
                          </a:lnTo>
                          <a:lnTo>
                            <a:pt x="942975" y="959643"/>
                          </a:lnTo>
                          <a:lnTo>
                            <a:pt x="966788" y="895350"/>
                          </a:lnTo>
                          <a:lnTo>
                            <a:pt x="937275" y="828937"/>
                          </a:lnTo>
                          <a:lnTo>
                            <a:pt x="471488" y="871537"/>
                          </a:lnTo>
                          <a:lnTo>
                            <a:pt x="431006" y="857250"/>
                          </a:lnTo>
                          <a:lnTo>
                            <a:pt x="404813" y="804862"/>
                          </a:lnTo>
                          <a:lnTo>
                            <a:pt x="343275" y="882937"/>
                          </a:lnTo>
                          <a:lnTo>
                            <a:pt x="235275" y="702937"/>
                          </a:lnTo>
                          <a:lnTo>
                            <a:pt x="333375" y="581025"/>
                          </a:lnTo>
                          <a:lnTo>
                            <a:pt x="217275" y="252937"/>
                          </a:lnTo>
                          <a:lnTo>
                            <a:pt x="166688" y="316706"/>
                          </a:lnTo>
                          <a:lnTo>
                            <a:pt x="116681" y="392906"/>
                          </a:lnTo>
                          <a:lnTo>
                            <a:pt x="92869" y="464343"/>
                          </a:lnTo>
                          <a:lnTo>
                            <a:pt x="0" y="385762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 algn="ctr">
                      <a:solidFill>
                        <a:srgbClr val="0099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6576" tIns="36576" rIns="36576" bIns="3657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30903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106799775" y="106092150"/>
                      <a:ext cx="792000" cy="1133156"/>
                    </a:xfrm>
                    <a:custGeom>
                      <a:avLst/>
                      <a:gdLst>
                        <a:gd name="T0" fmla="*/ 72000 w 792000"/>
                        <a:gd name="T1" fmla="*/ 0 h 1133156"/>
                        <a:gd name="T2" fmla="*/ 36000 w 792000"/>
                        <a:gd name="T3" fmla="*/ 108000 h 1133156"/>
                        <a:gd name="T4" fmla="*/ 6431 w 792000"/>
                        <a:gd name="T5" fmla="*/ 244950 h 1133156"/>
                        <a:gd name="T6" fmla="*/ 0 w 792000"/>
                        <a:gd name="T7" fmla="*/ 378000 h 1133156"/>
                        <a:gd name="T8" fmla="*/ 13575 w 792000"/>
                        <a:gd name="T9" fmla="*/ 514031 h 1133156"/>
                        <a:gd name="T10" fmla="*/ 36000 w 792000"/>
                        <a:gd name="T11" fmla="*/ 648000 h 1133156"/>
                        <a:gd name="T12" fmla="*/ 101681 w 792000"/>
                        <a:gd name="T13" fmla="*/ 797400 h 1133156"/>
                        <a:gd name="T14" fmla="*/ 180000 w 792000"/>
                        <a:gd name="T15" fmla="*/ 918000 h 1133156"/>
                        <a:gd name="T16" fmla="*/ 268369 w 792000"/>
                        <a:gd name="T17" fmla="*/ 1011713 h 1133156"/>
                        <a:gd name="T18" fmla="*/ 378000 w 792000"/>
                        <a:gd name="T19" fmla="*/ 1080000 h 1133156"/>
                        <a:gd name="T20" fmla="*/ 499350 w 792000"/>
                        <a:gd name="T21" fmla="*/ 1126013 h 1133156"/>
                        <a:gd name="T22" fmla="*/ 575550 w 792000"/>
                        <a:gd name="T23" fmla="*/ 1133156 h 1133156"/>
                        <a:gd name="T24" fmla="*/ 684000 w 792000"/>
                        <a:gd name="T25" fmla="*/ 1116000 h 1133156"/>
                        <a:gd name="T26" fmla="*/ 792000 w 792000"/>
                        <a:gd name="T27" fmla="*/ 1062000 h 1133156"/>
                        <a:gd name="T28" fmla="*/ 720000 w 792000"/>
                        <a:gd name="T29" fmla="*/ 972000 h 1133156"/>
                        <a:gd name="T30" fmla="*/ 608888 w 792000"/>
                        <a:gd name="T31" fmla="*/ 997425 h 1133156"/>
                        <a:gd name="T32" fmla="*/ 504000 w 792000"/>
                        <a:gd name="T33" fmla="*/ 990000 h 1133156"/>
                        <a:gd name="T34" fmla="*/ 387431 w 792000"/>
                        <a:gd name="T35" fmla="*/ 952181 h 1133156"/>
                        <a:gd name="T36" fmla="*/ 299325 w 792000"/>
                        <a:gd name="T37" fmla="*/ 883125 h 1133156"/>
                        <a:gd name="T38" fmla="*/ 251700 w 792000"/>
                        <a:gd name="T39" fmla="*/ 833119 h 1133156"/>
                        <a:gd name="T40" fmla="*/ 215981 w 792000"/>
                        <a:gd name="T41" fmla="*/ 778350 h 1133156"/>
                        <a:gd name="T42" fmla="*/ 288000 w 792000"/>
                        <a:gd name="T43" fmla="*/ 666000 h 1133156"/>
                        <a:gd name="T44" fmla="*/ 414000 w 792000"/>
                        <a:gd name="T45" fmla="*/ 504000 h 1133156"/>
                        <a:gd name="T46" fmla="*/ 306000 w 792000"/>
                        <a:gd name="T47" fmla="*/ 324000 h 1133156"/>
                        <a:gd name="T48" fmla="*/ 126000 w 792000"/>
                        <a:gd name="T49" fmla="*/ 540000 h 1133156"/>
                        <a:gd name="T50" fmla="*/ 108000 w 792000"/>
                        <a:gd name="T51" fmla="*/ 450000 h 1133156"/>
                        <a:gd name="T52" fmla="*/ 108000 w 792000"/>
                        <a:gd name="T53" fmla="*/ 306000 h 1133156"/>
                        <a:gd name="T54" fmla="*/ 126000 w 792000"/>
                        <a:gd name="T55" fmla="*/ 216000 h 1133156"/>
                        <a:gd name="T56" fmla="*/ 144000 w 792000"/>
                        <a:gd name="T57" fmla="*/ 126000 h 1133156"/>
                        <a:gd name="T58" fmla="*/ 162000 w 792000"/>
                        <a:gd name="T59" fmla="*/ 90000 h 1133156"/>
                        <a:gd name="T60" fmla="*/ 72000 w 792000"/>
                        <a:gd name="T61" fmla="*/ 0 h 11331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792000" h="1133156">
                          <a:moveTo>
                            <a:pt x="72000" y="0"/>
                          </a:moveTo>
                          <a:lnTo>
                            <a:pt x="36000" y="108000"/>
                          </a:lnTo>
                          <a:lnTo>
                            <a:pt x="6431" y="244950"/>
                          </a:lnTo>
                          <a:lnTo>
                            <a:pt x="0" y="378000"/>
                          </a:lnTo>
                          <a:lnTo>
                            <a:pt x="13575" y="514031"/>
                          </a:lnTo>
                          <a:lnTo>
                            <a:pt x="36000" y="648000"/>
                          </a:lnTo>
                          <a:lnTo>
                            <a:pt x="101681" y="797400"/>
                          </a:lnTo>
                          <a:lnTo>
                            <a:pt x="180000" y="918000"/>
                          </a:lnTo>
                          <a:lnTo>
                            <a:pt x="268369" y="1011713"/>
                          </a:lnTo>
                          <a:lnTo>
                            <a:pt x="378000" y="1080000"/>
                          </a:lnTo>
                          <a:lnTo>
                            <a:pt x="499350" y="1126013"/>
                          </a:lnTo>
                          <a:lnTo>
                            <a:pt x="575550" y="1133156"/>
                          </a:lnTo>
                          <a:lnTo>
                            <a:pt x="684000" y="1116000"/>
                          </a:lnTo>
                          <a:lnTo>
                            <a:pt x="792000" y="1062000"/>
                          </a:lnTo>
                          <a:lnTo>
                            <a:pt x="720000" y="972000"/>
                          </a:lnTo>
                          <a:lnTo>
                            <a:pt x="608888" y="997425"/>
                          </a:lnTo>
                          <a:lnTo>
                            <a:pt x="504000" y="990000"/>
                          </a:lnTo>
                          <a:lnTo>
                            <a:pt x="387431" y="952181"/>
                          </a:lnTo>
                          <a:lnTo>
                            <a:pt x="299325" y="883125"/>
                          </a:lnTo>
                          <a:lnTo>
                            <a:pt x="251700" y="833119"/>
                          </a:lnTo>
                          <a:lnTo>
                            <a:pt x="215981" y="778350"/>
                          </a:lnTo>
                          <a:lnTo>
                            <a:pt x="288000" y="666000"/>
                          </a:lnTo>
                          <a:lnTo>
                            <a:pt x="414000" y="504000"/>
                          </a:lnTo>
                          <a:lnTo>
                            <a:pt x="306000" y="324000"/>
                          </a:lnTo>
                          <a:lnTo>
                            <a:pt x="126000" y="540000"/>
                          </a:lnTo>
                          <a:lnTo>
                            <a:pt x="108000" y="450000"/>
                          </a:lnTo>
                          <a:lnTo>
                            <a:pt x="108000" y="306000"/>
                          </a:lnTo>
                          <a:lnTo>
                            <a:pt x="126000" y="216000"/>
                          </a:lnTo>
                          <a:lnTo>
                            <a:pt x="144000" y="126000"/>
                          </a:lnTo>
                          <a:lnTo>
                            <a:pt x="162000" y="90000"/>
                          </a:lnTo>
                          <a:lnTo>
                            <a:pt x="72000" y="0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 algn="ctr">
                      <a:solidFill>
                        <a:srgbClr val="0099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6576" tIns="36576" rIns="36576" bIns="3657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ko-KR" altLang="en-US"/>
                    </a:p>
                  </p:txBody>
                </p:sp>
              </p:grpSp>
            </p:grpSp>
          </p:grpSp>
        </p:grpSp>
        <p:grpSp>
          <p:nvGrpSpPr>
            <p:cNvPr id="30881" name="Group 190"/>
            <p:cNvGrpSpPr>
              <a:grpSpLocks/>
            </p:cNvGrpSpPr>
            <p:nvPr/>
          </p:nvGrpSpPr>
          <p:grpSpPr bwMode="auto">
            <a:xfrm>
              <a:off x="112442567" y="112164231"/>
              <a:ext cx="413457" cy="174645"/>
              <a:chOff x="108432150" y="112955775"/>
              <a:chExt cx="1188000" cy="360000"/>
            </a:xfrm>
          </p:grpSpPr>
          <p:sp>
            <p:nvSpPr>
              <p:cNvPr id="30890" name="AutoShape 191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891" name="WordArt 19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관리과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grpSp>
          <p:nvGrpSpPr>
            <p:cNvPr id="30882" name="Group 193"/>
            <p:cNvGrpSpPr>
              <a:grpSpLocks/>
            </p:cNvGrpSpPr>
            <p:nvPr/>
          </p:nvGrpSpPr>
          <p:grpSpPr bwMode="auto">
            <a:xfrm>
              <a:off x="106033964" y="110312994"/>
              <a:ext cx="413459" cy="174645"/>
              <a:chOff x="108432150" y="112955775"/>
              <a:chExt cx="1188000" cy="360000"/>
            </a:xfrm>
          </p:grpSpPr>
          <p:sp>
            <p:nvSpPr>
              <p:cNvPr id="30888" name="AutoShape 194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889" name="WordArt 19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휴게실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  <p:sp>
          <p:nvSpPr>
            <p:cNvPr id="30883" name="Line 196"/>
            <p:cNvSpPr>
              <a:spLocks noChangeShapeType="1"/>
            </p:cNvSpPr>
            <p:nvPr/>
          </p:nvSpPr>
          <p:spPr bwMode="auto">
            <a:xfrm>
              <a:off x="112821569" y="111640296"/>
              <a:ext cx="1205920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84" name="Line 197"/>
            <p:cNvSpPr>
              <a:spLocks noChangeShapeType="1"/>
            </p:cNvSpPr>
            <p:nvPr/>
          </p:nvSpPr>
          <p:spPr bwMode="auto">
            <a:xfrm>
              <a:off x="112477021" y="111919728"/>
              <a:ext cx="344548" cy="0"/>
            </a:xfrm>
            <a:prstGeom prst="line">
              <a:avLst/>
            </a:prstGeom>
            <a:noFill/>
            <a:ln w="158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0885" name="Group 198"/>
            <p:cNvGrpSpPr>
              <a:grpSpLocks/>
            </p:cNvGrpSpPr>
            <p:nvPr/>
          </p:nvGrpSpPr>
          <p:grpSpPr bwMode="auto">
            <a:xfrm>
              <a:off x="109468050" y="109683960"/>
              <a:ext cx="614941" cy="214986"/>
              <a:chOff x="108432150" y="112955775"/>
              <a:chExt cx="1188000" cy="360000"/>
            </a:xfrm>
          </p:grpSpPr>
          <p:sp>
            <p:nvSpPr>
              <p:cNvPr id="30886" name="AutoShape 199"/>
              <p:cNvSpPr>
                <a:spLocks noChangeArrowheads="1"/>
              </p:cNvSpPr>
              <p:nvPr/>
            </p:nvSpPr>
            <p:spPr bwMode="auto">
              <a:xfrm>
                <a:off x="108432150" y="112955775"/>
                <a:ext cx="1188000" cy="36000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66CCFF"/>
                  </a:gs>
                  <a:gs pos="50000">
                    <a:srgbClr val="FFFFFF"/>
                  </a:gs>
                  <a:gs pos="100000">
                    <a:srgbClr val="66CCFF"/>
                  </a:gs>
                </a:gsLst>
                <a:lin ang="5400000" scaled="1"/>
              </a:gradFill>
              <a:ln w="12700" algn="in">
                <a:solidFill>
                  <a:srgbClr val="00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887" name="WordArt 20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8612150" y="113009775"/>
                <a:ext cx="842288" cy="2520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ko-KR" altLang="en-US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공동</a:t>
                </a:r>
                <a:r>
                  <a:rPr lang="en-US" altLang="ko-KR" sz="3600" kern="10" spc="0" smtClean="0"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굴림"/>
                    <a:ea typeface="굴림"/>
                  </a:rPr>
                  <a:t>WC</a:t>
                </a:r>
                <a:endParaRPr lang="ko-KR" altLang="en-US" sz="3600" kern="10" spc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굴림"/>
                  <a:ea typeface="굴림"/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174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627034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27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73555" y="338455"/>
            <a:ext cx="2483485" cy="78041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6.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환자현황</a:t>
            </a:r>
          </a:p>
        </p:txBody>
      </p:sp>
      <p:graphicFrame>
        <p:nvGraphicFramePr>
          <p:cNvPr id="11" name="내용 개체 틀 3"/>
          <p:cNvGraphicFramePr/>
          <p:nvPr>
            <p:extLst>
              <p:ext uri="{D42A27DB-BD31-4B8C-83A1-F6EECF244321}">
                <p14:modId xmlns:p14="http://schemas.microsoft.com/office/powerpoint/2010/main" val="3346561243"/>
              </p:ext>
            </p:extLst>
          </p:nvPr>
        </p:nvGraphicFramePr>
        <p:xfrm>
          <a:off x="528638" y="2348880"/>
          <a:ext cx="7643762" cy="199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224"/>
                <a:gridCol w="1924224"/>
                <a:gridCol w="1990578"/>
                <a:gridCol w="1804736"/>
              </a:tblGrid>
              <a:tr h="7137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구분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실 인원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연 인원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일 평균환자수</a:t>
                      </a:r>
                    </a:p>
                  </a:txBody>
                  <a:tcPr anchor="ctr"/>
                </a:tc>
              </a:tr>
              <a:tr h="6417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입원환자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366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52,487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143.7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417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외래환자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623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623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1.7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2842260" y="1707515"/>
            <a:ext cx="3384550" cy="46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spcAft>
                <a:spcPct val="0"/>
              </a:spcAft>
              <a:buFont typeface="Arial"/>
              <a:buNone/>
            </a:pP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</a:rPr>
              <a:t>외래 및 입원환자 통계</a:t>
            </a: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79705" y="4797425"/>
            <a:ext cx="4248785" cy="83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ct val="0"/>
              </a:spcAft>
              <a:buFont typeface="Arial"/>
              <a:buNone/>
            </a:pPr>
            <a:r>
              <a:rPr lang="ko-KR" altLang="en-US" b="1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  <a:sym typeface="Webdings"/>
              </a:rPr>
              <a:t>           </a:t>
            </a:r>
            <a:r>
              <a:rPr lang="ko-KR" altLang="en-US" sz="2200" b="1">
                <a:solidFill>
                  <a:srgbClr val="0000FF"/>
                </a:solidFill>
                <a:latin typeface="+mn-lt"/>
                <a:ea typeface="+mn-ea"/>
              </a:rPr>
              <a:t>병상 가동율 </a:t>
            </a:r>
            <a:r>
              <a:rPr lang="en-US" altLang="ko-KR" sz="2200" b="1">
                <a:solidFill>
                  <a:srgbClr val="0000FF"/>
                </a:solidFill>
                <a:latin typeface="+mn-lt"/>
                <a:ea typeface="+mn-ea"/>
              </a:rPr>
              <a:t>:</a:t>
            </a:r>
            <a:r>
              <a:rPr lang="ko-KR" altLang="en-US" sz="2200" b="1">
                <a:solidFill>
                  <a:srgbClr val="0000FF"/>
                </a:solidFill>
                <a:latin typeface="+mn-lt"/>
                <a:ea typeface="+mn-ea"/>
              </a:rPr>
              <a:t> 100</a:t>
            </a:r>
            <a:r>
              <a:rPr lang="en-US" altLang="ko-KR" sz="2200" b="1">
                <a:solidFill>
                  <a:srgbClr val="0000FF"/>
                </a:solidFill>
                <a:latin typeface="+mn-lt"/>
                <a:ea typeface="+mn-ea"/>
              </a:rPr>
              <a:t>%</a:t>
            </a:r>
          </a:p>
          <a:p>
            <a:pPr marL="342900" indent="-342900" algn="just">
              <a:spcBef>
                <a:spcPct val="20000"/>
              </a:spcBef>
              <a:spcAft>
                <a:spcPct val="0"/>
              </a:spcAft>
              <a:buFont typeface="Arial"/>
              <a:buNone/>
            </a:pPr>
            <a:r>
              <a:rPr lang="ko-KR" altLang="en-US" sz="2200" b="1">
                <a:solidFill>
                  <a:srgbClr val="0000FF"/>
                </a:solidFill>
                <a:latin typeface="+mn-lt"/>
                <a:ea typeface="+mn-ea"/>
              </a:rPr>
              <a:t>        평균 재원일수 </a:t>
            </a:r>
            <a:r>
              <a:rPr lang="en-US" altLang="ko-KR" sz="2200" b="1">
                <a:solidFill>
                  <a:srgbClr val="0000FF"/>
                </a:solidFill>
                <a:latin typeface="+mn-lt"/>
                <a:ea typeface="+mn-ea"/>
              </a:rPr>
              <a:t>: </a:t>
            </a:r>
            <a:r>
              <a:rPr lang="en-US" altLang="ko-KR" sz="2200" b="1" smtClean="0">
                <a:solidFill>
                  <a:srgbClr val="0000FF"/>
                </a:solidFill>
                <a:latin typeface="+mn-lt"/>
                <a:ea typeface="+mn-ea"/>
              </a:rPr>
              <a:t>112</a:t>
            </a:r>
            <a:r>
              <a:rPr lang="ko-KR" altLang="en-US" sz="2200" b="1" smtClean="0">
                <a:solidFill>
                  <a:srgbClr val="0000FF"/>
                </a:solidFill>
                <a:latin typeface="+mn-lt"/>
                <a:ea typeface="+mn-ea"/>
              </a:rPr>
              <a:t>일</a:t>
            </a:r>
            <a:endParaRPr lang="ko-KR" altLang="en-US" sz="2200" b="1">
              <a:solidFill>
                <a:srgbClr val="0000FF"/>
              </a:solidFill>
              <a:latin typeface="+mn-lt"/>
              <a:ea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716145" y="5036185"/>
            <a:ext cx="3593465" cy="36893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굴림" charset="0"/>
                <a:ea typeface="굴림" charset="0"/>
              </a:rPr>
              <a:t>기간 : 2018.01.01~2018.12.31</a:t>
            </a:r>
            <a:endParaRPr lang="ko-KR" altLang="en-US" sz="18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굴림" charset="0"/>
              <a:ea typeface="굴림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379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168767"/>
              </p:ext>
            </p:extLst>
          </p:nvPr>
        </p:nvGraphicFramePr>
        <p:xfrm>
          <a:off x="1259632" y="2420888"/>
          <a:ext cx="4896544" cy="2736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380"/>
                <a:gridCol w="896892"/>
                <a:gridCol w="1575619"/>
                <a:gridCol w="872653"/>
              </a:tblGrid>
              <a:tr h="9121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병명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비율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병명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비율</a:t>
                      </a:r>
                    </a:p>
                  </a:txBody>
                  <a:tcPr anchor="ctr"/>
                </a:tc>
              </a:tr>
              <a:tr h="912101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1. 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편마비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8</a:t>
                      </a:r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</a:t>
                      </a:r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.8</a:t>
                      </a:r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2. 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사지마비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11.2%</a:t>
                      </a:r>
                      <a:endParaRPr lang="en-US" altLang="ko-KR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912101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3. 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뇌경색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49.</a:t>
                      </a:r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1%</a:t>
                      </a:r>
                      <a:endParaRPr lang="en-US" altLang="ko-KR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4. 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뇌출혈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</a:t>
                      </a:r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r>
                        <a:rPr lang="ko-KR" altLang="en-US" b="1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.3</a:t>
                      </a:r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3025775" y="1557020"/>
            <a:ext cx="3024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</a:rPr>
              <a:t>주요 구성 환자 비율</a:t>
            </a: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endParaRPr>
          </a:p>
        </p:txBody>
      </p:sp>
      <p:sp>
        <p:nvSpPr>
          <p:cNvPr id="11" name="제목 1"/>
          <p:cNvSpPr txBox="1"/>
          <p:nvPr/>
        </p:nvSpPr>
        <p:spPr>
          <a:xfrm>
            <a:off x="1773555" y="338455"/>
            <a:ext cx="2483485" cy="78041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6.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환자현황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4537710" y="5589270"/>
            <a:ext cx="3593465" cy="36893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굴림" charset="0"/>
                <a:ea typeface="굴림" charset="0"/>
              </a:rPr>
              <a:t>기간 : 2018.01.01~2018.12.31</a:t>
            </a:r>
            <a:endParaRPr lang="ko-KR" altLang="en-US" sz="18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굴림" charset="0"/>
              <a:ea typeface="굴림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22381"/>
              </p:ext>
            </p:extLst>
          </p:nvPr>
        </p:nvGraphicFramePr>
        <p:xfrm>
          <a:off x="6349508" y="2420888"/>
          <a:ext cx="1285697" cy="2736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697"/>
              </a:tblGrid>
              <a:tr h="912101">
                <a:tc>
                  <a:txBody>
                    <a:bodyPr/>
                    <a:lstStyle/>
                    <a:p>
                      <a:pPr marL="0" indent="0" algn="ctr" defTabSz="1620202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ko-KR" altLang="en-US" sz="18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합계</a:t>
                      </a: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12101">
                <a:tc>
                  <a:txBody>
                    <a:bodyPr/>
                    <a:lstStyle/>
                    <a:p>
                      <a:pPr marL="0" algn="ctr" defTabSz="1620202" latinLnBrk="1" hangingPunct="1"/>
                      <a:r>
                        <a:rPr lang="en-US" altLang="ko-KR" sz="1800" b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95.0%</a:t>
                      </a:r>
                      <a:endParaRPr lang="en-US" altLang="ko-KR" sz="1800" b="1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12101">
                <a:tc>
                  <a:txBody>
                    <a:bodyPr/>
                    <a:lstStyle/>
                    <a:p>
                      <a:pPr marL="0" algn="ctr" defTabSz="1620202" latinLnBrk="1" hangingPunct="1"/>
                      <a:r>
                        <a:rPr lang="en-US" altLang="ko-KR" sz="1800" b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91.4</a:t>
                      </a:r>
                      <a:r>
                        <a:rPr lang="ko-KR" altLang="en-US" sz="1800" b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altLang="ko-KR" sz="1800" b="1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48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907540" y="288290"/>
            <a:ext cx="2483485" cy="86741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6.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환자현황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60719"/>
              </p:ext>
            </p:extLst>
          </p:nvPr>
        </p:nvGraphicFramePr>
        <p:xfrm>
          <a:off x="528638" y="2348880"/>
          <a:ext cx="2387178" cy="352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6"/>
                <a:gridCol w="1188292"/>
              </a:tblGrid>
              <a:tr h="4839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환자군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비율</a:t>
                      </a:r>
                    </a:p>
                  </a:txBody>
                  <a:tcPr anchor="ctr"/>
                </a:tc>
              </a:tr>
              <a:tr h="6056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~30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대</a:t>
                      </a:r>
                      <a:endParaRPr lang="en-US" altLang="ko-KR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4.5%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056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40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13.3%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056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50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25.2%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056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60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30.3%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217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70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대</a:t>
                      </a:r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~</a:t>
                      </a:r>
                      <a:endParaRPr lang="ko-KR" altLang="en-US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26.7%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791210" y="1628775"/>
            <a:ext cx="2520315" cy="3886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u="sng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</a:rPr>
              <a:t>연령별 환자 분류</a:t>
            </a:r>
            <a:endParaRPr lang="en-US" altLang="ko-KR" sz="2000" b="1" u="sng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353050" y="1628775"/>
            <a:ext cx="2520315" cy="3886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u="sng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</a:rPr>
              <a:t>발병일별 환자 분류</a:t>
            </a:r>
            <a:endParaRPr lang="en-US" altLang="ko-KR" sz="2000" b="1" u="sng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773841"/>
              </p:ext>
            </p:extLst>
          </p:nvPr>
        </p:nvGraphicFramePr>
        <p:xfrm>
          <a:off x="4718635" y="2420888"/>
          <a:ext cx="2486386" cy="2300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193"/>
                <a:gridCol w="1243193"/>
              </a:tblGrid>
              <a:tr h="4839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환자군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</a:rPr>
                        <a:t>비율 </a:t>
                      </a:r>
                    </a:p>
                  </a:txBody>
                  <a:tcPr anchor="ctr"/>
                </a:tc>
              </a:tr>
              <a:tr h="6056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~6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개월</a:t>
                      </a:r>
                      <a:endParaRPr lang="en-US" altLang="ko-KR" b="1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2</a:t>
                      </a:r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5.3%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056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~1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32.5%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  <a:tr h="6056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~2</a:t>
                      </a:r>
                      <a:r>
                        <a:rPr lang="ko-KR" altLang="en-US" b="1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gradFill>
                            <a:gsLst>
                              <a:gs pos="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tx1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</a:rPr>
                        <a:t>42.2%</a:t>
                      </a:r>
                      <a:endParaRPr lang="en-US" altLang="ko-KR" b="1" dirty="0">
                        <a:gradFill>
                          <a:gsLst>
                            <a:gs pos="0">
                              <a:schemeClr val="tx1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4816475" y="5300980"/>
            <a:ext cx="3593465" cy="36893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굴림" charset="0"/>
                <a:ea typeface="굴림" charset="0"/>
              </a:rPr>
              <a:t>기간 : 2018.01.01~2018.12.31</a:t>
            </a:r>
            <a:endParaRPr lang="ko-KR" altLang="en-US" sz="18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굴림" charset="0"/>
              <a:ea typeface="굴림" charset="0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716790"/>
              </p:ext>
            </p:extLst>
          </p:nvPr>
        </p:nvGraphicFramePr>
        <p:xfrm>
          <a:off x="2987824" y="2348880"/>
          <a:ext cx="1031776" cy="3528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776"/>
              </a:tblGrid>
              <a:tr h="5164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합계</a:t>
                      </a: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23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4.5%</a:t>
                      </a:r>
                      <a:endParaRPr lang="en-US" altLang="ko-KR" b="1" dirty="0">
                        <a:solidFill>
                          <a:srgbClr val="0000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238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17</a:t>
                      </a:r>
                      <a:r>
                        <a:rPr lang="en-US" altLang="ko-KR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.8%</a:t>
                      </a:r>
                      <a:endParaRPr lang="en-US" altLang="ko-KR" b="1" dirty="0">
                        <a:solidFill>
                          <a:srgbClr val="0000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23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43.0%</a:t>
                      </a:r>
                      <a:endParaRPr lang="en-US" altLang="ko-KR" b="1" dirty="0">
                        <a:solidFill>
                          <a:srgbClr val="0000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23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73.</a:t>
                      </a:r>
                      <a:r>
                        <a:rPr lang="ko-KR" altLang="en-US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r>
                        <a:rPr lang="en-US" altLang="ko-KR" b="1" dirty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%</a:t>
                      </a: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23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100%</a:t>
                      </a:r>
                      <a:endParaRPr lang="ko-KR" altLang="en-US" b="1">
                        <a:solidFill>
                          <a:srgbClr val="0000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27848"/>
              </p:ext>
            </p:extLst>
          </p:nvPr>
        </p:nvGraphicFramePr>
        <p:xfrm>
          <a:off x="7278072" y="2420889"/>
          <a:ext cx="1110352" cy="230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352"/>
              </a:tblGrid>
              <a:tr h="4923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rPr>
                        <a:t>합계</a:t>
                      </a: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397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2</a:t>
                      </a:r>
                      <a:r>
                        <a:rPr lang="en-US" altLang="ko-KR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5.7%</a:t>
                      </a:r>
                      <a:endParaRPr lang="en-US" altLang="ko-KR" b="1" dirty="0">
                        <a:solidFill>
                          <a:srgbClr val="0000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397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5</a:t>
                      </a:r>
                      <a:r>
                        <a:rPr lang="en-US" altLang="ko-KR" b="1" dirty="0" smtClean="0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7.8%</a:t>
                      </a:r>
                      <a:endParaRPr lang="en-US" altLang="ko-KR" b="1" dirty="0">
                        <a:solidFill>
                          <a:srgbClr val="0000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0397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rgbClr val="0000FF"/>
                          </a:solidFill>
                          <a:latin typeface="맑은 고딕"/>
                          <a:ea typeface="맑은 고딕"/>
                        </a:rPr>
                        <a:t>100%</a:t>
                      </a:r>
                      <a:endParaRPr lang="ko-KR" altLang="en-US" b="1">
                        <a:solidFill>
                          <a:srgbClr val="0000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rgbClr val="A8BEE6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2843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48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907540" y="288290"/>
            <a:ext cx="2483485" cy="86741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6.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환자현황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981710" y="1412875"/>
            <a:ext cx="252031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 u="sng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</a:rPr>
              <a:t>지역별 환자 분류</a:t>
            </a:r>
            <a:endParaRPr lang="en-US" altLang="ko-KR" sz="2000" b="1" u="sng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n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29125" y="5572125"/>
            <a:ext cx="3593465" cy="36893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굴림" charset="0"/>
                <a:ea typeface="굴림" charset="0"/>
              </a:rPr>
              <a:t>기간 : 2018.01.01~2018.12.31</a:t>
            </a:r>
            <a:endParaRPr lang="ko-KR" altLang="en-US" sz="18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굴림" charset="0"/>
              <a:ea typeface="굴림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474303"/>
              </p:ext>
            </p:extLst>
          </p:nvPr>
        </p:nvGraphicFramePr>
        <p:xfrm>
          <a:off x="1343472" y="1988840"/>
          <a:ext cx="6529412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353"/>
                <a:gridCol w="1632353"/>
                <a:gridCol w="1632353"/>
                <a:gridCol w="1632353"/>
              </a:tblGrid>
              <a:tr h="4574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지역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비율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지역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비율</a:t>
                      </a:r>
                    </a:p>
                  </a:txBody>
                  <a:tcPr/>
                </a:tc>
              </a:tr>
              <a:tr h="463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서울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73.2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경북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1.2</a:t>
                      </a:r>
                      <a:endParaRPr lang="ko-KR" altLang="en-US" dirty="0"/>
                    </a:p>
                  </a:txBody>
                  <a:tcPr/>
                </a:tc>
              </a:tr>
              <a:tr h="463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경기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15.2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경남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0.2</a:t>
                      </a:r>
                      <a:endParaRPr lang="ko-KR" altLang="en-US" dirty="0"/>
                    </a:p>
                  </a:txBody>
                  <a:tcPr/>
                </a:tc>
              </a:tr>
              <a:tr h="463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강원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2.5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전북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1.0</a:t>
                      </a:r>
                      <a:endParaRPr lang="ko-KR" altLang="en-US" dirty="0"/>
                    </a:p>
                  </a:txBody>
                  <a:tcPr/>
                </a:tc>
              </a:tr>
              <a:tr h="463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충북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전남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1.6</a:t>
                      </a:r>
                      <a:endParaRPr lang="ko-KR" altLang="en-US" dirty="0"/>
                    </a:p>
                  </a:txBody>
                  <a:tcPr/>
                </a:tc>
              </a:tr>
              <a:tr h="463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충남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부</a:t>
                      </a:r>
                      <a:r>
                        <a:rPr lang="ko-KR" altLang="en-US" dirty="0" smtClean="0"/>
                        <a:t>산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0.9</a:t>
                      </a:r>
                      <a:endParaRPr lang="ko-KR" altLang="en-US" dirty="0"/>
                    </a:p>
                  </a:txBody>
                  <a:tcPr/>
                </a:tc>
              </a:tr>
              <a:tr h="463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대전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인천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1.2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직사각형 10"/>
          <p:cNvSpPr/>
          <p:nvPr/>
        </p:nvSpPr>
        <p:spPr>
          <a:xfrm>
            <a:off x="489585" y="5366385"/>
            <a:ext cx="4453890" cy="904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ct val="0"/>
              </a:spcAft>
              <a:buFont typeface="Arial"/>
              <a:buNone/>
            </a:pPr>
            <a:r>
              <a:rPr lang="ko-KR" altLang="en-US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  <a:sym typeface="Webdings"/>
              </a:rPr>
              <a:t>         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  <a:sym typeface="Webdings"/>
              </a:rPr>
              <a:t>기타지역 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  <a:sym typeface="Webdings"/>
              </a:rPr>
              <a:t>: </a:t>
            </a:r>
            <a:r>
              <a:rPr lang="en-US" altLang="ko-KR" sz="2400" b="1" dirty="0" smtClean="0">
                <a:solidFill>
                  <a:srgbClr val="0000FF"/>
                </a:solidFill>
                <a:latin typeface="맑은 고딕"/>
                <a:ea typeface="맑은 고딕"/>
                <a:sym typeface="Webdings"/>
              </a:rPr>
              <a:t>26.8 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  <a:sym typeface="Webdings"/>
              </a:rPr>
              <a:t>%</a:t>
            </a:r>
          </a:p>
          <a:p>
            <a:pPr marL="342900" indent="-342900" algn="just">
              <a:spcBef>
                <a:spcPct val="20000"/>
              </a:spcBef>
              <a:spcAft>
                <a:spcPct val="0"/>
              </a:spcAft>
              <a:buFont typeface="Arial"/>
              <a:buNone/>
            </a:pP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  <a:sym typeface="Webdings"/>
              </a:rPr>
              <a:t>          (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  <a:sym typeface="Webdings"/>
              </a:rPr>
              <a:t>서울지역 제외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  <a:sym typeface="Webdings"/>
              </a:rPr>
              <a:t>)</a:t>
            </a:r>
            <a:endParaRPr lang="en-US" altLang="ko-KR" sz="2400" b="1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070578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584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160653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638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703229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68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2" name="제목 1"/>
          <p:cNvSpPr txBox="1"/>
          <p:nvPr/>
        </p:nvSpPr>
        <p:spPr>
          <a:xfrm>
            <a:off x="528955" y="1772920"/>
            <a:ext cx="3300730" cy="33121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8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8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운동치료실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(6.7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층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중추신경계 전문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운동치료사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37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명</a:t>
            </a:r>
            <a:endParaRPr lang="ko-KR" altLang="en-US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일반 운동치료사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4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명</a:t>
            </a:r>
            <a:endParaRPr lang="en-US" altLang="ko-KR" sz="2000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               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총</a:t>
            </a: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41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명</a:t>
            </a:r>
            <a:endParaRPr lang="ko-KR" altLang="en-US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ko-KR" altLang="en-US" sz="28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4636"/>
            <a:ext cx="3924300" cy="265070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931518" cy="233998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68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4535805" y="4221480"/>
            <a:ext cx="3906520" cy="2185670"/>
          </a:xfrm>
          <a:prstGeom prst="rect">
            <a:avLst/>
          </a:prstGeom>
          <a:noFill/>
          <a:ln w="19050">
            <a:solidFill>
              <a:srgbClr val="0070C0"/>
            </a:solidFill>
            <a:miter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 rotWithShape="1">
          <a:blip r:embed="rId4">
            <a:alphaModFix/>
            <a:lum/>
          </a:blip>
          <a:srcRect/>
          <a:stretch>
            <a:fillRect/>
          </a:stretch>
        </p:blipFill>
        <p:spPr>
          <a:xfrm>
            <a:off x="4535805" y="1695450"/>
            <a:ext cx="3925570" cy="2122805"/>
          </a:xfrm>
          <a:prstGeom prst="rect">
            <a:avLst/>
          </a:prstGeom>
          <a:noFill/>
          <a:ln w="19050">
            <a:solidFill>
              <a:srgbClr val="0070C0"/>
            </a:solidFill>
            <a:miter/>
          </a:ln>
        </p:spPr>
      </p:pic>
      <p:sp>
        <p:nvSpPr>
          <p:cNvPr id="11" name="제목 1"/>
          <p:cNvSpPr txBox="1"/>
          <p:nvPr/>
        </p:nvSpPr>
        <p:spPr>
          <a:xfrm>
            <a:off x="395605" y="1353820"/>
            <a:ext cx="3960495" cy="506666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운동치료실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#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전문치료 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#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1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중추신경발달재활치료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(NDT)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2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고유수용성신경근촉진치료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(PNF)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3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보바스 치료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(Bobath Concept)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4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매트 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&amp;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이동 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5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보행훈련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6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기구운동치료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7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근력강화 및 지구력 증진치료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8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기능적전기자극치료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(FES)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9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관절도수치료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10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통증치료 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 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온열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초음파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    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적외선치료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ICT, TENS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endParaRPr lang="ko-KR" altLang="en-US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68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1" name="제목 1"/>
          <p:cNvSpPr txBox="1"/>
          <p:nvPr/>
        </p:nvSpPr>
        <p:spPr>
          <a:xfrm>
            <a:off x="395605" y="1353820"/>
            <a:ext cx="3960495" cy="5632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맑은 고딕"/>
                <a:ea typeface="맑은 고딕"/>
              </a:rPr>
              <a:t>■ 자격</a:t>
            </a:r>
            <a:endParaRPr lang="ko-KR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맑은 고딕"/>
              <a:ea typeface="맑은 고딕"/>
              <a:cs typeface="+mj-cs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273675" y="1167130"/>
            <a:ext cx="3576955" cy="5313680"/>
            <a:chOff x="5273675" y="1167130"/>
            <a:chExt cx="3576955" cy="53136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5273675" y="1167130"/>
              <a:ext cx="3576955" cy="531368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" name="모서리가 둥근 직사각형 1"/>
            <p:cNvSpPr/>
            <p:nvPr/>
          </p:nvSpPr>
          <p:spPr>
            <a:xfrm>
              <a:off x="6693535" y="2933065"/>
              <a:ext cx="864235" cy="51879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067810" y="1370965"/>
            <a:ext cx="3540125" cy="5226050"/>
            <a:chOff x="4067810" y="1370965"/>
            <a:chExt cx="3540125" cy="52260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lum/>
            </a:blip>
            <a:srcRect/>
            <a:stretch>
              <a:fillRect/>
            </a:stretch>
          </p:blipFill>
          <p:spPr>
            <a:xfrm>
              <a:off x="4067810" y="1370965"/>
              <a:ext cx="3540125" cy="522605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6" name="모서리가 둥근 직사각형 15"/>
            <p:cNvSpPr/>
            <p:nvPr/>
          </p:nvSpPr>
          <p:spPr>
            <a:xfrm>
              <a:off x="6551930" y="2114550"/>
              <a:ext cx="864235" cy="26035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5975985" y="3267710"/>
              <a:ext cx="864235" cy="5207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519680" y="1639570"/>
            <a:ext cx="3672205" cy="5102225"/>
            <a:chOff x="2519680" y="1639570"/>
            <a:chExt cx="3672205" cy="510222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alphaModFix/>
              <a:lum/>
            </a:blip>
            <a:srcRect/>
            <a:stretch>
              <a:fillRect/>
            </a:stretch>
          </p:blipFill>
          <p:spPr>
            <a:xfrm>
              <a:off x="2519680" y="1639570"/>
              <a:ext cx="3672205" cy="51022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9" name="모서리가 둥근 직사각형 18"/>
            <p:cNvSpPr/>
            <p:nvPr/>
          </p:nvSpPr>
          <p:spPr>
            <a:xfrm>
              <a:off x="3168015" y="3460115"/>
              <a:ext cx="2160270" cy="26543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3385185" y="2549525"/>
              <a:ext cx="790575" cy="26543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78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10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1" name="제목 1"/>
          <p:cNvSpPr txBox="1"/>
          <p:nvPr/>
        </p:nvSpPr>
        <p:spPr>
          <a:xfrm>
            <a:off x="790575" y="2089150"/>
            <a:ext cx="3070860" cy="32556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■ 작업치료실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(6, 7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층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작업치료사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6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층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 </a:t>
            </a: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11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명</a:t>
            </a:r>
            <a:endParaRPr lang="ko-KR" altLang="en-US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층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 </a:t>
            </a: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12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명    </a:t>
            </a:r>
            <a:endParaRPr lang="en-US" altLang="ko-KR" sz="2000" b="1" smtClean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  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           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총 </a:t>
            </a:r>
            <a:r>
              <a:rPr lang="en-US" altLang="ko-KR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23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명</a:t>
            </a:r>
            <a:endParaRPr lang="ko-KR" altLang="en-US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ko-KR" altLang="en-US" sz="28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92" y="1412776"/>
            <a:ext cx="3850658" cy="244827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92" y="4005064"/>
            <a:ext cx="3850658" cy="2517941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78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10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4517390" y="1772920"/>
            <a:ext cx="3905885" cy="2030095"/>
          </a:xfrm>
          <a:prstGeom prst="rect">
            <a:avLst/>
          </a:prstGeom>
          <a:noFill/>
          <a:ln w="19050">
            <a:solidFill>
              <a:schemeClr val="accent1"/>
            </a:solidFill>
            <a:miter/>
          </a:ln>
        </p:spPr>
      </p:pic>
      <p:sp>
        <p:nvSpPr>
          <p:cNvPr id="11" name="제목 1"/>
          <p:cNvSpPr txBox="1"/>
          <p:nvPr/>
        </p:nvSpPr>
        <p:spPr>
          <a:xfrm>
            <a:off x="1002030" y="1335063"/>
            <a:ext cx="2633980" cy="44424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작업치료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1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1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특수작업치료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2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일상생활동작치료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3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연하장애치료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4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인지지각치료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5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감각통합치료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6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치료적놀이법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신경발달치료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4">
            <a:alphaModFix/>
            <a:lum/>
          </a:blip>
          <a:srcRect/>
          <a:stretch>
            <a:fillRect/>
          </a:stretch>
        </p:blipFill>
        <p:spPr>
          <a:xfrm>
            <a:off x="4517390" y="4149090"/>
            <a:ext cx="3924935" cy="2209165"/>
          </a:xfrm>
          <a:prstGeom prst="rect">
            <a:avLst/>
          </a:prstGeom>
          <a:noFill/>
          <a:ln w="19050">
            <a:solidFill>
              <a:schemeClr val="accent1"/>
            </a:solidFill>
            <a:miter/>
          </a:ln>
        </p:spPr>
      </p:pic>
      <p:sp>
        <p:nvSpPr>
          <p:cNvPr id="12" name="제목 1"/>
          <p:cNvSpPr txBox="1"/>
          <p:nvPr/>
        </p:nvSpPr>
        <p:spPr>
          <a:xfrm>
            <a:off x="5575935" y="1202690"/>
            <a:ext cx="2315210" cy="41954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작업치료실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일상생활동작 훈련실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ko-KR" altLang="en-US" sz="28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89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648335" y="1637665"/>
            <a:ext cx="2973070" cy="43205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인지치료실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지각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인지 손상환자의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문제 해결능력 향상을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통해 손상영역 보완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언어치료실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16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언어이해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언어표현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발음의 정확도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호흡과 발성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능력 향상을 통해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언어능력 향상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(Kim-Speech </a:t>
            </a: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언어연구소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)</a:t>
            </a:r>
            <a:endParaRPr lang="ko-KR" altLang="en-US" sz="28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 rotWithShape="1"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4631010" y="1622301"/>
            <a:ext cx="3790950" cy="2305050"/>
          </a:xfrm>
          <a:prstGeom prst="rect">
            <a:avLst/>
          </a:prstGeom>
          <a:noFill/>
          <a:ln w="19050">
            <a:solidFill>
              <a:srgbClr val="0033CC"/>
            </a:solidFill>
            <a:miter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10" y="4077072"/>
            <a:ext cx="3790950" cy="25717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89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628015" y="2635885"/>
            <a:ext cx="3543300" cy="26168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연하장애 전기자극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치료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씹고 삼키는 능력손상 환자를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앉은자세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머리자세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턱의 움직임</a:t>
            </a:r>
            <a:r>
              <a:rPr lang="en-US" altLang="ko-KR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,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혀의 움직임과 감각 등 복합적인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16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요소를 평가하여 전기자극치료기를 이용 연하곤란을 치료함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004048" y="4173165"/>
            <a:ext cx="3402492" cy="2250440"/>
            <a:chOff x="5004048" y="4127500"/>
            <a:chExt cx="3402492" cy="2250440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3">
              <a:alphaModFix/>
              <a:lum/>
            </a:blip>
            <a:stretch>
              <a:fillRect/>
            </a:stretch>
          </p:blipFill>
          <p:spPr>
            <a:xfrm>
              <a:off x="5004048" y="4127500"/>
              <a:ext cx="3402492" cy="2250440"/>
            </a:xfrm>
            <a:prstGeom prst="rect">
              <a:avLst/>
            </a:prstGeom>
            <a:ln w="19050">
              <a:solidFill>
                <a:srgbClr val="0033CC"/>
              </a:solidFill>
            </a:ln>
          </p:spPr>
        </p:pic>
        <p:sp>
          <p:nvSpPr>
            <p:cNvPr id="40" name="모서리가 둥근 직사각형 39"/>
            <p:cNvSpPr/>
            <p:nvPr/>
          </p:nvSpPr>
          <p:spPr>
            <a:xfrm rot="20409094">
              <a:off x="5490938" y="4696427"/>
              <a:ext cx="727710" cy="277495"/>
            </a:xfrm>
            <a:prstGeom prst="roundRect">
              <a:avLst>
                <a:gd name="adj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82055"/>
            <a:ext cx="3402492" cy="2262247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89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1002030" y="2972078"/>
            <a:ext cx="3543300" cy="72007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도수치료실</a:t>
            </a: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42" y="1668849"/>
            <a:ext cx="3279654" cy="203085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42" y="3944302"/>
            <a:ext cx="3279654" cy="217964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06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89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1412239" y="2132856"/>
            <a:ext cx="1771650" cy="16005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ko-KR" altLang="en-US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한방</a:t>
            </a: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82" y="1906712"/>
            <a:ext cx="2314575" cy="31146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47" y="1887662"/>
            <a:ext cx="2371725" cy="31337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469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89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7.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병원특성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745232" y="2204864"/>
            <a:ext cx="3543300" cy="26168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ko-KR" altLang="en-US" sz="20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■홈페이지</a:t>
            </a:r>
            <a:endParaRPr lang="en-US" altLang="ko-KR" sz="20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ko-KR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5" y="2018903"/>
            <a:ext cx="4760838" cy="4368441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4" y="1412776"/>
            <a:ext cx="8868022" cy="4953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6252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74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내용 개체 틀 2"/>
          <p:cNvSpPr txBox="1"/>
          <p:nvPr/>
        </p:nvSpPr>
        <p:spPr>
          <a:xfrm>
            <a:off x="827405" y="1463675"/>
            <a:ext cx="6624915" cy="4917653"/>
          </a:xfrm>
          <a:prstGeom prst="rect">
            <a:avLst/>
          </a:prstGeom>
          <a:ln>
            <a:miter/>
          </a:ln>
        </p:spPr>
        <p:txBody>
          <a:bodyPr vert="horz" wrap="square" lIns="91440" tIns="45720" rIns="91440" bIns="45720" numCol="1" anchor="t">
            <a:normAutofit fontScale="92500" lnSpcReduction="10000"/>
          </a:bodyPr>
          <a:lstStyle/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1996.02.01  양.한방 협진 하나병원 개원(86병상)</a:t>
            </a: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                                  부설 재활치료실 운영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2004.05.03  오산 한국병원 개원(225병상)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2005.11.11  남양주(재활)병원 개원(98병상)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           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2007.02.14  한걸음(재활)병원 개원(72병상)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2007.03.17  의료인력 증원 및 144병상 증설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             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2008.05.01  한걸음 요양병원 종별 변경 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2014.02.01  EMR,  약품 정제 포장기 도입 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2015.01.27  환자용 엘리베이터 설치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2015.04.     의료기관평가 인증통과</a:t>
            </a: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</a:t>
            </a:r>
            <a:r>
              <a:rPr lang="en-US" altLang="ko-KR" sz="1945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015.10.27  전국 최우수인증병원상 수상</a:t>
            </a:r>
            <a:endParaRPr lang="ko-KR" altLang="en-US" sz="1945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1945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endParaRPr lang="ko-KR" altLang="en-US" sz="1945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1945" b="1" strike="noStrike" cap="none" smtClean="0">
                <a:solidFill>
                  <a:schemeClr val="tx1"/>
                </a:solidFill>
                <a:latin typeface="맑은 고딕" charset="0"/>
                <a:ea typeface="맑은 고딕" charset="0"/>
              </a:rPr>
              <a:t>2017.04      적정성평가 6차 연속 1등급</a:t>
            </a:r>
            <a:endParaRPr lang="ko-KR" altLang="en-US" sz="1945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l" defTabSz="914400" fontAlgn="base">
              <a:lnSpc>
                <a:spcPct val="60000"/>
              </a:lnSpc>
              <a:spcBef>
                <a:spcPts val="900"/>
              </a:spcBef>
              <a:spcAft>
                <a:spcPts val="0"/>
              </a:spcAft>
              <a:buFontTx/>
              <a:buNone/>
            </a:pPr>
            <a:endParaRPr lang="ko-KR" altLang="en-US" sz="1945" b="1" strike="noStrike" cap="none" smtClean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algn="ctr" defTabSz="914400" fontAlgn="base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FontTx/>
              <a:buNone/>
            </a:pPr>
            <a:endParaRPr lang="ko-KR" altLang="en-US" sz="2725" b="0" strike="noStrike" cap="none" smtClean="0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1" name="제목 1"/>
          <p:cNvSpPr txBox="1"/>
          <p:nvPr/>
        </p:nvSpPr>
        <p:spPr>
          <a:xfrm>
            <a:off x="1187450" y="494665"/>
            <a:ext cx="4258310" cy="645795"/>
          </a:xfrm>
          <a:prstGeom prst="rect">
            <a:avLst/>
          </a:prstGeom>
          <a:ln>
            <a:miter/>
          </a:ln>
        </p:spPr>
        <p:txBody>
          <a:bodyPr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1. </a:t>
            </a:r>
            <a:r>
              <a:rPr lang="ko-KR" altLang="en-US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의료기관 연혁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993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076553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096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2" name="제목 1"/>
          <p:cNvSpPr txBox="1"/>
          <p:nvPr/>
        </p:nvSpPr>
        <p:spPr>
          <a:xfrm>
            <a:off x="528955" y="1179830"/>
            <a:ext cx="3610997" cy="648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3411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ko-KR" altLang="en-US" sz="2823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■ 환자를 위한 활동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9" y="1850676"/>
            <a:ext cx="3218661" cy="22764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53503"/>
            <a:ext cx="3086100" cy="2277219"/>
          </a:xfrm>
          <a:prstGeom prst="rect">
            <a:avLst/>
          </a:prstGeom>
          <a:ln w="1905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603369" y="3993316"/>
            <a:ext cx="1345584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이</a:t>
            </a:r>
            <a:r>
              <a:rPr lang="en-US" altLang="ko-KR" sz="1600" b="1" smtClean="0"/>
              <a:t>.</a:t>
            </a:r>
            <a:r>
              <a:rPr lang="ko-KR" altLang="en-US" sz="1600" b="1" smtClean="0"/>
              <a:t>미용봉사</a:t>
            </a:r>
            <a:endParaRPr lang="ko-KR" altLang="en-US" sz="1600" b="1"/>
          </a:p>
        </p:txBody>
      </p:sp>
      <p:sp>
        <p:nvSpPr>
          <p:cNvPr id="17" name="TextBox 16"/>
          <p:cNvSpPr txBox="1"/>
          <p:nvPr/>
        </p:nvSpPr>
        <p:spPr>
          <a:xfrm>
            <a:off x="6876256" y="3993316"/>
            <a:ext cx="1345584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생일잔치</a:t>
            </a:r>
            <a:endParaRPr lang="ko-KR" altLang="en-US" sz="1600" b="1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31" y="4278708"/>
            <a:ext cx="4086225" cy="22669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59126" y="6193211"/>
            <a:ext cx="1345584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종교활동</a:t>
            </a:r>
            <a:endParaRPr lang="ko-KR" altLang="en-US" sz="16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096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2" name="제목 1"/>
          <p:cNvSpPr txBox="1"/>
          <p:nvPr/>
        </p:nvSpPr>
        <p:spPr>
          <a:xfrm>
            <a:off x="574238" y="1161415"/>
            <a:ext cx="3610997" cy="648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3411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ko-KR" altLang="en-US" sz="2823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■ 환자를 위한 활동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5896" y="2132856"/>
            <a:ext cx="209538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2400" b="1" smtClean="0"/>
              <a:t>감사펀드</a:t>
            </a:r>
            <a:endParaRPr lang="ko-KR" altLang="en-US" sz="2400" b="1"/>
          </a:p>
        </p:txBody>
      </p:sp>
      <p:sp>
        <p:nvSpPr>
          <p:cNvPr id="20" name="TextBox 19"/>
          <p:cNvSpPr txBox="1"/>
          <p:nvPr/>
        </p:nvSpPr>
        <p:spPr>
          <a:xfrm>
            <a:off x="1093545" y="2924944"/>
            <a:ext cx="1232684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목</a:t>
            </a:r>
            <a:r>
              <a:rPr lang="ko-KR" altLang="en-US" sz="1600" b="1"/>
              <a:t>적</a:t>
            </a:r>
            <a:endParaRPr lang="ko-KR" alt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2101340" y="4350201"/>
            <a:ext cx="5405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2000" b="1">
                <a:solidFill>
                  <a:prstClr val="black"/>
                </a:solidFill>
              </a:rPr>
              <a:t>참여직원이 일정금액을 약정하고 기부하면         병원에서 동일 액수를 함께 기부하여 기금을 조성합니다</a:t>
            </a:r>
            <a:r>
              <a:rPr lang="en-US" altLang="ko-KR" sz="2000" b="1">
                <a:solidFill>
                  <a:prstClr val="black"/>
                </a:solidFill>
              </a:rPr>
              <a:t> </a:t>
            </a:r>
            <a:endParaRPr lang="ko-KR" altLang="en-US" sz="20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3117" y="3933056"/>
            <a:ext cx="1232684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ko-KR" altLang="en-US" sz="1600" b="1">
                <a:solidFill>
                  <a:prstClr val="black"/>
                </a:solidFill>
              </a:rPr>
              <a:t>기금</a:t>
            </a:r>
            <a:endParaRPr lang="ko-KR" altLang="en-US" sz="1600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1340" y="3356992"/>
            <a:ext cx="540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b="1">
                <a:solidFill>
                  <a:prstClr val="black"/>
                </a:solidFill>
                <a:latin typeface="맑은 고딕"/>
              </a:rPr>
              <a:t>경제적으로 어려운 환자에게 도움을 주기 위해 설립</a:t>
            </a:r>
            <a:endParaRPr lang="ko-KR" altLang="en-US" b="1" dirty="0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9323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096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2" name="제목 1"/>
          <p:cNvSpPr txBox="1"/>
          <p:nvPr/>
        </p:nvSpPr>
        <p:spPr>
          <a:xfrm>
            <a:off x="574238" y="1161415"/>
            <a:ext cx="3610997" cy="648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3411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ko-KR" altLang="en-US" sz="2823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■ 환자를 위한 활동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6280" y="2521762"/>
            <a:ext cx="1232684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진행현황</a:t>
            </a:r>
            <a:endParaRPr lang="ko-KR" altLang="en-US" sz="1600" b="1"/>
          </a:p>
        </p:txBody>
      </p:sp>
      <p:sp>
        <p:nvSpPr>
          <p:cNvPr id="22" name="TextBox 21"/>
          <p:cNvSpPr txBox="1"/>
          <p:nvPr/>
        </p:nvSpPr>
        <p:spPr>
          <a:xfrm>
            <a:off x="2101339" y="2946030"/>
            <a:ext cx="540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mtClean="0"/>
              <a:t>2017</a:t>
            </a:r>
            <a:r>
              <a:rPr lang="ko-KR" altLang="en-US" b="1" smtClean="0"/>
              <a:t>년 </a:t>
            </a:r>
            <a:r>
              <a:rPr lang="en-US" altLang="ko-KR" b="1" smtClean="0"/>
              <a:t>– 1</a:t>
            </a:r>
            <a:r>
              <a:rPr lang="ko-KR" altLang="en-US" b="1" smtClean="0"/>
              <a:t>건 입원진료비 전액 지급</a:t>
            </a:r>
            <a:endParaRPr lang="en-US" altLang="ko-KR" b="1" smtClean="0"/>
          </a:p>
          <a:p>
            <a:r>
              <a:rPr lang="en-US" altLang="ko-KR" b="1" smtClean="0"/>
              <a:t>2018</a:t>
            </a:r>
            <a:r>
              <a:rPr lang="ko-KR" altLang="en-US" b="1" smtClean="0"/>
              <a:t>년 </a:t>
            </a:r>
            <a:r>
              <a:rPr lang="en-US" altLang="ko-KR" b="1" smtClean="0"/>
              <a:t>– 4</a:t>
            </a:r>
            <a:r>
              <a:rPr lang="ko-KR" altLang="en-US" b="1" smtClean="0"/>
              <a:t>건 입원진료비 전액 지급</a:t>
            </a:r>
            <a:endParaRPr lang="ko-KR" altLang="en-US" b="1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59" y="3789040"/>
            <a:ext cx="3133725" cy="21336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01339" y="5805264"/>
            <a:ext cx="3118733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입원진료비 납부내역 설명 및</a:t>
            </a:r>
            <a:endParaRPr lang="en-US" altLang="ko-KR" sz="1600" b="1" smtClean="0"/>
          </a:p>
          <a:p>
            <a:pPr algn="ctr"/>
            <a:r>
              <a:rPr lang="ko-KR" altLang="en-US" sz="1600" b="1" smtClean="0"/>
              <a:t>영수증 지급</a:t>
            </a:r>
            <a:endParaRPr lang="ko-KR" altLang="en-US" sz="1600" b="1"/>
          </a:p>
        </p:txBody>
      </p:sp>
      <p:sp>
        <p:nvSpPr>
          <p:cNvPr id="14" name="TextBox 13"/>
          <p:cNvSpPr txBox="1"/>
          <p:nvPr/>
        </p:nvSpPr>
        <p:spPr>
          <a:xfrm>
            <a:off x="3487480" y="1912043"/>
            <a:ext cx="209538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2400" b="1" smtClean="0"/>
              <a:t>감사펀드</a:t>
            </a:r>
            <a:endParaRPr lang="ko-KR" altLang="en-US" sz="2400" b="1"/>
          </a:p>
        </p:txBody>
      </p:sp>
    </p:spTree>
    <p:extLst>
      <p:ext uri="{BB962C8B-B14F-4D97-AF65-F5344CB8AC3E}">
        <p14:creationId xmlns:p14="http://schemas.microsoft.com/office/powerpoint/2010/main" val="41471461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096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2" name="제목 1"/>
          <p:cNvSpPr txBox="1"/>
          <p:nvPr/>
        </p:nvSpPr>
        <p:spPr>
          <a:xfrm>
            <a:off x="393288" y="1009967"/>
            <a:ext cx="3373120" cy="8642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환자를 위한 활동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51" y="3861048"/>
            <a:ext cx="3524250" cy="23336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43122344" descr="EMB0000170007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75" y="2446387"/>
            <a:ext cx="2854826" cy="2333625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66408" y="3691771"/>
            <a:ext cx="1536888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가수 초청공연</a:t>
            </a:r>
            <a:endParaRPr lang="ko-KR" altLang="en-US" sz="16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179512" y="1130300"/>
            <a:ext cx="3488690" cy="71998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직원을 위한 활동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20" y="2204719"/>
            <a:ext cx="3256700" cy="2160385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3379506" cy="2088232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83968" y="2348880"/>
            <a:ext cx="1656184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친절 직원 </a:t>
            </a:r>
            <a:r>
              <a:rPr lang="ko-KR" altLang="en-US" sz="1600" b="1" dirty="0" smtClean="0"/>
              <a:t>포상</a:t>
            </a:r>
            <a:endParaRPr lang="ko-KR" alt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71800" y="5733256"/>
            <a:ext cx="2253550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10</a:t>
            </a:r>
            <a:r>
              <a:rPr lang="ko-KR" altLang="en-US" sz="1600" b="1" smtClean="0"/>
              <a:t>년 근속 직</a:t>
            </a:r>
            <a:r>
              <a:rPr lang="ko-KR" altLang="en-US" sz="1600" b="1"/>
              <a:t>원</a:t>
            </a:r>
            <a:r>
              <a:rPr lang="ko-KR" altLang="en-US" sz="1600" b="1" smtClean="0"/>
              <a:t> </a:t>
            </a:r>
            <a:r>
              <a:rPr lang="ko-KR" altLang="en-US" sz="1600" b="1" dirty="0" smtClean="0"/>
              <a:t>포상</a:t>
            </a:r>
            <a:endParaRPr lang="ko-KR" altLang="en-US" sz="16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91579" y="1170578"/>
            <a:ext cx="3616325" cy="66702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직원을 위한 활동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30" y="3781868"/>
            <a:ext cx="2582739" cy="185427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353152"/>
            <a:ext cx="2314575" cy="228299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968" y="2406375"/>
            <a:ext cx="2085974" cy="3240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955" y="5682734"/>
            <a:ext cx="1536888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 볼링</a:t>
            </a:r>
            <a:endParaRPr lang="ko-KR" altLang="en-US" sz="1600" b="1"/>
          </a:p>
        </p:txBody>
      </p:sp>
      <p:sp>
        <p:nvSpPr>
          <p:cNvPr id="22" name="TextBox 21"/>
          <p:cNvSpPr txBox="1"/>
          <p:nvPr/>
        </p:nvSpPr>
        <p:spPr>
          <a:xfrm>
            <a:off x="4311208" y="5699541"/>
            <a:ext cx="1536888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탁구 </a:t>
            </a:r>
            <a:endParaRPr lang="ko-KR" altLang="en-US" sz="1600" b="1"/>
          </a:p>
        </p:txBody>
      </p:sp>
      <p:sp>
        <p:nvSpPr>
          <p:cNvPr id="23" name="TextBox 22"/>
          <p:cNvSpPr txBox="1"/>
          <p:nvPr/>
        </p:nvSpPr>
        <p:spPr>
          <a:xfrm>
            <a:off x="6870729" y="5699541"/>
            <a:ext cx="1536888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축구</a:t>
            </a:r>
            <a:endParaRPr lang="ko-KR" altLang="en-US" sz="1600" b="1"/>
          </a:p>
        </p:txBody>
      </p:sp>
      <p:sp>
        <p:nvSpPr>
          <p:cNvPr id="17" name="TextBox 16"/>
          <p:cNvSpPr txBox="1"/>
          <p:nvPr/>
        </p:nvSpPr>
        <p:spPr>
          <a:xfrm>
            <a:off x="1589524" y="2406375"/>
            <a:ext cx="153688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2000" b="1" smtClean="0"/>
              <a:t> </a:t>
            </a:r>
            <a:r>
              <a:rPr lang="ko-KR" altLang="en-US" sz="2000" b="1" dirty="0" smtClean="0"/>
              <a:t>동호회</a:t>
            </a:r>
            <a:endParaRPr lang="ko-KR" altLang="en-US" sz="20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107504" y="1130299"/>
            <a:ext cx="3616325" cy="7858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직원을 위한 활동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58" y="2523356"/>
            <a:ext cx="22002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54" y="1393823"/>
            <a:ext cx="4533185" cy="48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76" y="4437112"/>
            <a:ext cx="3390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91681" y="1995219"/>
            <a:ext cx="2484858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전 직원 </a:t>
            </a:r>
            <a:r>
              <a:rPr lang="en-US" altLang="ko-KR" sz="1600" b="1" dirty="0" smtClean="0"/>
              <a:t>1</a:t>
            </a:r>
            <a:r>
              <a:rPr lang="ko-KR" altLang="en-US" sz="1600" b="1" dirty="0" smtClean="0"/>
              <a:t>박</a:t>
            </a:r>
            <a:r>
              <a:rPr lang="en-US" altLang="ko-KR" sz="1600" b="1" dirty="0" smtClean="0"/>
              <a:t>2</a:t>
            </a:r>
            <a:r>
              <a:rPr lang="ko-KR" altLang="en-US" sz="1600" b="1" dirty="0" smtClean="0"/>
              <a:t>일 </a:t>
            </a:r>
            <a:r>
              <a:rPr lang="ko-KR" altLang="en-US" sz="1600" b="1" dirty="0" err="1" smtClean="0"/>
              <a:t>워크샵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941930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107504" y="1130299"/>
            <a:ext cx="3616325" cy="7858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직원을 위한 활동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97798" y="1944919"/>
            <a:ext cx="2074743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부서별 단합대</a:t>
            </a:r>
            <a:r>
              <a:rPr lang="ko-KR" altLang="en-US" sz="1600" b="1"/>
              <a:t>회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" y="2636912"/>
            <a:ext cx="3810000" cy="245745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636912"/>
            <a:ext cx="3385342" cy="246900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692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76359" y="1124673"/>
            <a:ext cx="3616325" cy="8642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직원을 위한 활동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82" y="3539132"/>
            <a:ext cx="3276600" cy="2238375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25" y="3573016"/>
            <a:ext cx="3238500" cy="2209800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35086" y="2204864"/>
            <a:ext cx="434974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건강검진 유소견자 병원장 </a:t>
            </a:r>
            <a:endParaRPr lang="en-US" altLang="ko-KR" sz="1600" b="1" smtClean="0"/>
          </a:p>
          <a:p>
            <a:pPr algn="ctr"/>
            <a:r>
              <a:rPr lang="ko-KR" altLang="en-US" sz="1600" b="1" smtClean="0"/>
              <a:t>건강상담 실시</a:t>
            </a:r>
            <a:endParaRPr lang="ko-KR" altLang="en-US" sz="16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843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57500" y="2785745"/>
            <a:ext cx="3571875" cy="574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2. </a:t>
            </a:r>
            <a:r>
              <a:rPr lang="ko-KR" altLang="en-US" sz="3200" b="1">
                <a:gradFill>
                  <a:gsLst>
                    <a:gs pos="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지리적인 위치</a:t>
            </a:r>
          </a:p>
        </p:txBody>
      </p: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237915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56515" y="1259840"/>
            <a:ext cx="3616325" cy="6793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직원을 위한 활동</a:t>
            </a:r>
          </a:p>
        </p:txBody>
      </p:sp>
      <p:pic>
        <p:nvPicPr>
          <p:cNvPr id="41996" name="그림 41995"/>
          <p:cNvPicPr/>
          <p:nvPr/>
        </p:nvPicPr>
        <p:blipFill rotWithShape="1">
          <a:blip r:embed="rId3">
            <a:alphaModFix/>
            <a:lum/>
          </a:blip>
          <a:stretch>
            <a:fillRect/>
          </a:stretch>
        </p:blipFill>
        <p:spPr>
          <a:xfrm>
            <a:off x="4646265" y="1599510"/>
            <a:ext cx="3779912" cy="211752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56" y="3878376"/>
            <a:ext cx="4476750" cy="23907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59632" y="3212976"/>
            <a:ext cx="2074743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월 례 회</a:t>
            </a:r>
            <a:endParaRPr lang="ko-KR" altLang="en-US" sz="16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177814" y="1272431"/>
            <a:ext cx="6293768" cy="5287853"/>
            <a:chOff x="1746602" y="224086"/>
            <a:chExt cx="6293768" cy="586921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395" y="224086"/>
              <a:ext cx="6276975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02" y="4400550"/>
              <a:ext cx="6257925" cy="169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85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277177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8.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병원활동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0" y="1167130"/>
            <a:ext cx="3616325" cy="6793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기타 활동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416" y="2663083"/>
            <a:ext cx="118227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smtClean="0"/>
              <a:t>연탄</a:t>
            </a:r>
            <a:endParaRPr lang="en-US" altLang="ko-KR" b="1" smtClean="0"/>
          </a:p>
          <a:p>
            <a:pPr algn="ctr"/>
            <a:r>
              <a:rPr lang="ko-KR" altLang="en-US" b="1" smtClean="0"/>
              <a:t>봉사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2020350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3993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0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245557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50957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536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26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graphicFrame>
        <p:nvGraphicFramePr>
          <p:cNvPr id="9" name="다이어그램 8"/>
          <p:cNvGraphicFramePr/>
          <p:nvPr>
            <p:extLst>
              <p:ext uri="{D42A27DB-BD31-4B8C-83A1-F6EECF244321}">
                <p14:modId xmlns:p14="http://schemas.microsoft.com/office/powerpoint/2010/main" val="3279008829"/>
              </p:ext>
            </p:extLst>
          </p:nvPr>
        </p:nvGraphicFramePr>
        <p:xfrm>
          <a:off x="2540908" y="1385168"/>
          <a:ext cx="4632176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365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38259" y="1261765"/>
            <a:ext cx="4301490" cy="53532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손 위생 </a:t>
            </a:r>
            <a:r>
              <a:rPr lang="ko-KR" altLang="en-US" sz="2400" b="1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수행률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조사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563888" y="1987302"/>
            <a:ext cx="4901651" cy="15841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tint val="1000"/>
                  <a:satMod val="100000"/>
                </a:schemeClr>
              </a:gs>
              <a:gs pos="7000">
                <a:schemeClr val="accent5">
                  <a:tint val="77000"/>
                  <a:satMod val="100000"/>
                </a:schemeClr>
              </a:gs>
              <a:gs pos="30000">
                <a:schemeClr val="accent5">
                  <a:tint val="79000"/>
                  <a:satMod val="100000"/>
                </a:schemeClr>
              </a:gs>
              <a:gs pos="42000">
                <a:schemeClr val="accent5">
                  <a:tint val="73000"/>
                  <a:satMod val="100000"/>
                </a:schemeClr>
              </a:gs>
              <a:gs pos="85000">
                <a:schemeClr val="accent5">
                  <a:tint val="35000"/>
                  <a:satMod val="100000"/>
                </a:schemeClr>
              </a:gs>
            </a:gsLst>
            <a:lin ang="0" scaled="0"/>
          </a:gradFill>
          <a:ln w="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200" b="0">
              <a:latin typeface="맑은 고딕"/>
              <a:ea typeface="맑은 고딕"/>
            </a:endParaRPr>
          </a:p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200" b="0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200" b="0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u"/>
            </a:pPr>
            <a:r>
              <a:rPr lang="en-US" altLang="ko-KR" sz="1200" b="1" smtClean="0">
                <a:latin typeface="맑은 고딕"/>
                <a:ea typeface="맑은 고딕"/>
              </a:rPr>
              <a:t>2018년 </a:t>
            </a:r>
            <a:r>
              <a:rPr lang="en-US" altLang="ko-KR" sz="1200" b="1">
                <a:latin typeface="맑은 고딕"/>
                <a:ea typeface="맑은 고딕"/>
              </a:rPr>
              <a:t>3월 </a:t>
            </a:r>
            <a:r>
              <a:rPr lang="en-US" altLang="ko-KR" sz="1200" b="1" smtClean="0">
                <a:latin typeface="맑은 고딕"/>
                <a:ea typeface="맑은 고딕"/>
              </a:rPr>
              <a:t>19일 ~ 23일 5일간 </a:t>
            </a:r>
            <a:r>
              <a:rPr lang="en-US" altLang="ko-KR" sz="1200" b="1">
                <a:latin typeface="맑은 고딕"/>
                <a:ea typeface="맑은 고딕"/>
              </a:rPr>
              <a:t>: </a:t>
            </a:r>
            <a:r>
              <a:rPr lang="ko-KR" altLang="en-US" sz="1200" b="1" smtClean="0">
                <a:latin typeface="맑은 고딕"/>
                <a:ea typeface="맑은 고딕"/>
              </a:rPr>
              <a:t>결과 </a:t>
            </a:r>
            <a:r>
              <a:rPr lang="en-US" altLang="ko-KR" sz="1200" b="1" smtClean="0">
                <a:latin typeface="맑은 고딕"/>
                <a:ea typeface="맑은 고딕"/>
              </a:rPr>
              <a:t>90.5% </a:t>
            </a:r>
            <a:endParaRPr lang="en-US" altLang="ko-KR" sz="1200" b="1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200" b="1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u"/>
            </a:pPr>
            <a:r>
              <a:rPr lang="en-US" altLang="ko-KR" sz="1200" b="1" smtClean="0">
                <a:latin typeface="맑은 고딕"/>
                <a:ea typeface="맑은 고딕"/>
              </a:rPr>
              <a:t>2018년 6월 12일 ~ 15일 4일간 </a:t>
            </a:r>
            <a:r>
              <a:rPr lang="en-US" altLang="ko-KR" sz="1200" b="1">
                <a:latin typeface="맑은 고딕"/>
                <a:ea typeface="맑은 고딕"/>
              </a:rPr>
              <a:t>: </a:t>
            </a:r>
            <a:r>
              <a:rPr lang="ko-KR" altLang="en-US" sz="1200" b="1" smtClean="0">
                <a:latin typeface="맑은 고딕"/>
                <a:ea typeface="맑은 고딕"/>
              </a:rPr>
              <a:t>결과 </a:t>
            </a:r>
            <a:r>
              <a:rPr lang="en-US" altLang="ko-KR" sz="1200" b="1" smtClean="0">
                <a:latin typeface="맑은 고딕"/>
                <a:ea typeface="맑은 고딕"/>
              </a:rPr>
              <a:t>90.7% </a:t>
            </a:r>
            <a:endParaRPr lang="en-US" altLang="ko-KR" sz="1200" b="1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ko-KR" sz="1200" b="1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u"/>
            </a:pPr>
            <a:r>
              <a:rPr lang="en-US" altLang="ko-KR" sz="1200" b="1" smtClean="0">
                <a:latin typeface="맑은 고딕"/>
                <a:ea typeface="맑은 고딕"/>
              </a:rPr>
              <a:t>2018</a:t>
            </a:r>
            <a:r>
              <a:rPr lang="ko-KR" altLang="en-US" sz="1200" b="1" smtClean="0">
                <a:latin typeface="맑은 고딕"/>
                <a:ea typeface="맑은 고딕"/>
              </a:rPr>
              <a:t>년 </a:t>
            </a:r>
            <a:r>
              <a:rPr lang="en-US" altLang="ko-KR" sz="1200" b="1" smtClean="0">
                <a:latin typeface="맑은 고딕"/>
                <a:ea typeface="맑은 고딕"/>
              </a:rPr>
              <a:t>9</a:t>
            </a:r>
            <a:r>
              <a:rPr lang="ko-KR" altLang="en-US" sz="1200" b="1" smtClean="0">
                <a:latin typeface="맑은 고딕"/>
                <a:ea typeface="맑은 고딕"/>
              </a:rPr>
              <a:t>월 </a:t>
            </a:r>
            <a:r>
              <a:rPr lang="en-US" altLang="ko-KR" sz="1200" b="1" smtClean="0">
                <a:latin typeface="맑은 고딕"/>
                <a:ea typeface="맑은 고딕"/>
              </a:rPr>
              <a:t>17</a:t>
            </a:r>
            <a:r>
              <a:rPr lang="ko-KR" altLang="en-US" sz="1200" b="1" smtClean="0">
                <a:latin typeface="맑은 고딕"/>
                <a:ea typeface="맑은 고딕"/>
              </a:rPr>
              <a:t>일 </a:t>
            </a:r>
            <a:r>
              <a:rPr lang="en-US" altLang="ko-KR" sz="1200" b="1" smtClean="0">
                <a:latin typeface="맑은 고딕"/>
                <a:ea typeface="맑은 고딕"/>
              </a:rPr>
              <a:t>~ 20</a:t>
            </a:r>
            <a:r>
              <a:rPr lang="ko-KR" altLang="en-US" sz="1200" b="1">
                <a:latin typeface="맑은 고딕"/>
                <a:ea typeface="맑은 고딕"/>
              </a:rPr>
              <a:t>일 </a:t>
            </a:r>
            <a:r>
              <a:rPr lang="en-US" altLang="ko-KR" sz="1200" b="1" smtClean="0">
                <a:latin typeface="맑은 고딕"/>
                <a:ea typeface="맑은 고딕"/>
              </a:rPr>
              <a:t>4</a:t>
            </a:r>
            <a:r>
              <a:rPr lang="ko-KR" altLang="en-US" sz="1200" b="1" smtClean="0">
                <a:latin typeface="맑은 고딕"/>
                <a:ea typeface="맑은 고딕"/>
              </a:rPr>
              <a:t>일간 </a:t>
            </a:r>
            <a:r>
              <a:rPr lang="en-US" altLang="ko-KR" sz="1200" b="1">
                <a:latin typeface="맑은 고딕"/>
                <a:ea typeface="맑은 고딕"/>
              </a:rPr>
              <a:t>: </a:t>
            </a:r>
            <a:r>
              <a:rPr lang="ko-KR" altLang="en-US" sz="1200" b="1" smtClean="0">
                <a:latin typeface="맑은 고딕"/>
                <a:ea typeface="맑은 고딕"/>
              </a:rPr>
              <a:t>결과 </a:t>
            </a:r>
            <a:r>
              <a:rPr lang="en-US" altLang="ko-KR" sz="1200" b="1" smtClean="0">
                <a:latin typeface="맑은 고딕"/>
                <a:ea typeface="맑은 고딕"/>
              </a:rPr>
              <a:t>92.9%</a:t>
            </a: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u"/>
            </a:pPr>
            <a:endParaRPr lang="en-US" altLang="ko-KR" sz="1200" b="1" smtClean="0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u"/>
            </a:pPr>
            <a:r>
              <a:rPr lang="en-US" altLang="ko-KR" sz="1200" b="1" smtClean="0">
                <a:latin typeface="맑은 고딕"/>
                <a:ea typeface="맑은 고딕"/>
              </a:rPr>
              <a:t>2018</a:t>
            </a:r>
            <a:r>
              <a:rPr lang="ko-KR" altLang="en-US" sz="1200" b="1" smtClean="0">
                <a:latin typeface="맑은 고딕"/>
                <a:ea typeface="맑은 고딕"/>
              </a:rPr>
              <a:t>년</a:t>
            </a:r>
            <a:r>
              <a:rPr lang="en-US" altLang="ko-KR" sz="1200" b="1" smtClean="0">
                <a:latin typeface="맑은 고딕"/>
                <a:ea typeface="맑은 고딕"/>
              </a:rPr>
              <a:t>12</a:t>
            </a:r>
            <a:r>
              <a:rPr lang="ko-KR" altLang="en-US" sz="1200" b="1" smtClean="0">
                <a:latin typeface="맑은 고딕"/>
                <a:ea typeface="맑은 고딕"/>
              </a:rPr>
              <a:t>월  </a:t>
            </a:r>
            <a:r>
              <a:rPr lang="en-US" altLang="ko-KR" sz="1200" b="1" smtClean="0">
                <a:latin typeface="맑은 고딕"/>
                <a:ea typeface="맑은 고딕"/>
              </a:rPr>
              <a:t>5</a:t>
            </a:r>
            <a:r>
              <a:rPr lang="ko-KR" altLang="en-US" sz="1200" b="1" smtClean="0">
                <a:latin typeface="맑은 고딕"/>
                <a:ea typeface="맑은 고딕"/>
              </a:rPr>
              <a:t>일 </a:t>
            </a:r>
            <a:r>
              <a:rPr lang="en-US" altLang="ko-KR" sz="1200" b="1" smtClean="0">
                <a:latin typeface="맑은 고딕"/>
                <a:ea typeface="맑은 고딕"/>
              </a:rPr>
              <a:t>~  7</a:t>
            </a:r>
            <a:r>
              <a:rPr lang="ko-KR" altLang="en-US" sz="1200" b="1" smtClean="0">
                <a:latin typeface="맑은 고딕"/>
                <a:ea typeface="맑은 고딕"/>
              </a:rPr>
              <a:t>일 </a:t>
            </a:r>
            <a:r>
              <a:rPr lang="en-US" altLang="ko-KR" sz="1200" b="1">
                <a:latin typeface="맑은 고딕"/>
                <a:ea typeface="맑은 고딕"/>
              </a:rPr>
              <a:t> </a:t>
            </a:r>
            <a:r>
              <a:rPr lang="en-US" altLang="ko-KR" sz="1200" b="1" smtClean="0">
                <a:latin typeface="맑은 고딕"/>
                <a:ea typeface="맑은 고딕"/>
              </a:rPr>
              <a:t>3</a:t>
            </a:r>
            <a:r>
              <a:rPr lang="ko-KR" altLang="en-US" sz="1200" b="1" smtClean="0">
                <a:latin typeface="맑은 고딕"/>
                <a:ea typeface="맑은 고딕"/>
              </a:rPr>
              <a:t>일간 </a:t>
            </a:r>
            <a:r>
              <a:rPr lang="en-US" altLang="ko-KR" sz="1200" b="1" smtClean="0">
                <a:latin typeface="맑은 고딕"/>
                <a:ea typeface="맑은 고딕"/>
              </a:rPr>
              <a:t>: </a:t>
            </a:r>
            <a:r>
              <a:rPr lang="ko-KR" altLang="en-US" sz="1200" b="1" smtClean="0">
                <a:latin typeface="맑은 고딕"/>
                <a:ea typeface="맑은 고딕"/>
              </a:rPr>
              <a:t>결과 </a:t>
            </a:r>
            <a:r>
              <a:rPr lang="en-US" altLang="ko-KR" sz="1200" b="1" smtClean="0">
                <a:latin typeface="맑은 고딕"/>
                <a:ea typeface="맑은 고딕"/>
              </a:rPr>
              <a:t>91.2%</a:t>
            </a:r>
            <a:endParaRPr lang="en-US" altLang="ko-KR" sz="1200" b="1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 b="0">
              <a:latin typeface="맑은 고딕"/>
              <a:ea typeface="맑은 고딕"/>
            </a:endParaRPr>
          </a:p>
          <a:p>
            <a:pPr marL="0" indent="0" algn="ctr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 b="0">
              <a:blipFill rotWithShape="1">
                <a:blip r:embed="rId3">
                  <a:alphaModFix/>
                  <a:lum/>
                </a:blip>
                <a:tile tx="0" ty="0" sx="100000" sy="100000" flip="none" algn="tl"/>
              </a:blipFill>
              <a:latin typeface="맑은 고딕"/>
              <a:ea typeface="맑은 고딕"/>
            </a:endParaRPr>
          </a:p>
        </p:txBody>
      </p:sp>
      <p:sp>
        <p:nvSpPr>
          <p:cNvPr id="41994" name="도형 41993"/>
          <p:cNvSpPr/>
          <p:nvPr/>
        </p:nvSpPr>
        <p:spPr>
          <a:xfrm>
            <a:off x="1231265" y="2345432"/>
            <a:ext cx="1183714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108013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800" b="1">
                <a:solidFill>
                  <a:srgbClr val="000000"/>
                </a:solidFill>
                <a:latin typeface="맑은 고딕"/>
                <a:ea typeface="맑은 고딕"/>
              </a:rPr>
              <a:t>목표90</a:t>
            </a:r>
            <a:r>
              <a:rPr lang="en-US" altLang="ko-KR" sz="1800" b="1" smtClean="0">
                <a:solidFill>
                  <a:srgbClr val="000000"/>
                </a:solidFill>
                <a:latin typeface="맑은 고딕"/>
                <a:ea typeface="맑은 고딕"/>
              </a:rPr>
              <a:t>%</a:t>
            </a:r>
            <a:r>
              <a:rPr lang="ko-KR" altLang="en-US" sz="1800" b="1" smtClean="0">
                <a:solidFill>
                  <a:srgbClr val="000000"/>
                </a:solidFill>
                <a:latin typeface="맑은 고딕"/>
                <a:ea typeface="맑은 고딕"/>
              </a:rPr>
              <a:t>이상</a:t>
            </a:r>
            <a:endParaRPr lang="ko-KR" altLang="en-US" sz="1800" b="1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2" name="차트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82256"/>
              </p:ext>
            </p:extLst>
          </p:nvPr>
        </p:nvGraphicFramePr>
        <p:xfrm>
          <a:off x="751308" y="3933057"/>
          <a:ext cx="7713279" cy="240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0" y="1254125"/>
            <a:ext cx="4301490" cy="53532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손 위생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자원 지원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1077277" y="2024162"/>
            <a:ext cx="3271629" cy="2098258"/>
            <a:chOff x="1040209" y="2270621"/>
            <a:chExt cx="3271629" cy="209825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209" y="2270621"/>
              <a:ext cx="2886075" cy="203835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sp>
          <p:nvSpPr>
            <p:cNvPr id="4" name="TextBox 3"/>
            <p:cNvSpPr txBox="1"/>
            <p:nvPr/>
          </p:nvSpPr>
          <p:spPr>
            <a:xfrm>
              <a:off x="2302684" y="4030325"/>
              <a:ext cx="2009154" cy="33855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ko-KR" altLang="en-US" sz="1600" b="1" dirty="0" smtClean="0"/>
                <a:t>병실입구 손 소독제</a:t>
              </a:r>
              <a:endParaRPr lang="ko-KR" altLang="en-US" sz="1600" b="1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3328485" y="4472230"/>
            <a:ext cx="3444613" cy="2122795"/>
            <a:chOff x="4571999" y="2267571"/>
            <a:chExt cx="3444613" cy="2122795"/>
          </a:xfrm>
        </p:grpSpPr>
        <p:pic>
          <p:nvPicPr>
            <p:cNvPr id="3077" name="_x150258136" descr="EMB00001ab449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2267571"/>
              <a:ext cx="2173958" cy="1953518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sp>
          <p:nvSpPr>
            <p:cNvPr id="19" name="TextBox 18"/>
            <p:cNvSpPr txBox="1"/>
            <p:nvPr/>
          </p:nvSpPr>
          <p:spPr>
            <a:xfrm>
              <a:off x="6202130" y="4051812"/>
              <a:ext cx="1814482" cy="33855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/>
                <a:t>세면대 종이타월</a:t>
              </a:r>
              <a:endParaRPr lang="ko-KR" altLang="en-US" sz="1600" b="1" dirty="0"/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16" y="2014637"/>
            <a:ext cx="2886075" cy="20574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156177" y="3788871"/>
            <a:ext cx="2304256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드레싱 </a:t>
            </a:r>
            <a:r>
              <a:rPr lang="ko-KR" altLang="en-US" sz="1600" b="1" dirty="0" err="1" smtClean="0"/>
              <a:t>카트</a:t>
            </a:r>
            <a:r>
              <a:rPr lang="ko-KR" altLang="en-US" sz="1600" b="1" dirty="0" smtClean="0"/>
              <a:t> 손 소독제</a:t>
            </a:r>
            <a:endParaRPr lang="ko-KR" altLang="en-US" sz="16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44733" y="1290340"/>
            <a:ext cx="4301490" cy="53532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손 위생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수행 증진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활동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04" y="4181825"/>
            <a:ext cx="2516778" cy="171789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81374"/>
            <a:ext cx="2498834" cy="167714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그림 12"/>
          <p:cNvPicPr/>
          <p:nvPr/>
        </p:nvPicPr>
        <p:blipFill rotWithShape="1">
          <a:blip r:embed="rId5">
            <a:alphaModFix/>
            <a:lum/>
          </a:blip>
          <a:stretch>
            <a:fillRect/>
          </a:stretch>
        </p:blipFill>
        <p:spPr>
          <a:xfrm>
            <a:off x="1547664" y="2381374"/>
            <a:ext cx="2816865" cy="165276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그림 14"/>
          <p:cNvPicPr/>
          <p:nvPr/>
        </p:nvPicPr>
        <p:blipFill rotWithShape="1">
          <a:blip r:embed="rId6">
            <a:alphaModFix/>
            <a:lum/>
          </a:blip>
          <a:stretch>
            <a:fillRect/>
          </a:stretch>
        </p:blipFill>
        <p:spPr>
          <a:xfrm>
            <a:off x="1529358" y="4181825"/>
            <a:ext cx="2816865" cy="166270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25177" y="1203236"/>
            <a:ext cx="4301490" cy="607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손 위생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수행 증진 활동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75" y="2204864"/>
            <a:ext cx="2952328" cy="197600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40" y="2204864"/>
            <a:ext cx="3027388" cy="197600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1" y="4243536"/>
            <a:ext cx="2951212" cy="20288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35" y="4234010"/>
            <a:ext cx="3017493" cy="2047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633258" y="1254125"/>
            <a:ext cx="1758950" cy="5603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sz="2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낙상</a:t>
            </a:r>
          </a:p>
        </p:txBody>
      </p:sp>
      <p:sp>
        <p:nvSpPr>
          <p:cNvPr id="41994" name="도형 41993"/>
          <p:cNvSpPr/>
          <p:nvPr/>
        </p:nvSpPr>
        <p:spPr>
          <a:xfrm>
            <a:off x="1019592" y="2333377"/>
            <a:ext cx="1131897" cy="746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 defTabSz="1080135"/>
            <a:r>
              <a:rPr lang="en-US" altLang="ko-KR" b="1" smtClean="0">
                <a:solidFill>
                  <a:srgbClr val="000000"/>
                </a:solidFill>
              </a:rPr>
              <a:t>목표0.3‰</a:t>
            </a:r>
            <a:endParaRPr lang="ko-KR" altLang="en-US" sz="1800" b="1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3275" y="1644522"/>
            <a:ext cx="152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smtClean="0"/>
              <a:t>2018</a:t>
            </a:r>
            <a:r>
              <a:rPr lang="ko-KR" altLang="en-US" b="1" smtClean="0"/>
              <a:t>년</a:t>
            </a:r>
            <a:endParaRPr lang="ko-KR" altLang="en-US" b="1"/>
          </a:p>
        </p:txBody>
      </p:sp>
      <p:graphicFrame>
        <p:nvGraphicFramePr>
          <p:cNvPr id="18" name="차트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588317"/>
              </p:ext>
            </p:extLst>
          </p:nvPr>
        </p:nvGraphicFramePr>
        <p:xfrm>
          <a:off x="1019592" y="3789040"/>
          <a:ext cx="7427893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416148"/>
              </p:ext>
            </p:extLst>
          </p:nvPr>
        </p:nvGraphicFramePr>
        <p:xfrm>
          <a:off x="2555776" y="2132857"/>
          <a:ext cx="5876454" cy="1365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워크시트" r:id="rId6" imgW="5505579" imgH="1114560" progId="Excel.Sheet.12">
                  <p:embed/>
                </p:oleObj>
              </mc:Choice>
              <mc:Fallback>
                <p:oleObj name="워크시트" r:id="rId6" imgW="5505579" imgH="11145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55776" y="2132857"/>
                        <a:ext cx="5876454" cy="1365498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8955" y="538480"/>
            <a:ext cx="8012430" cy="716280"/>
            <a:chOff x="528955" y="538480"/>
            <a:chExt cx="8012430" cy="716280"/>
          </a:xfrm>
        </p:grpSpPr>
        <p:pic>
          <p:nvPicPr>
            <p:cNvPr id="41993" name="Picture 41992"/>
            <p:cNvPicPr>
              <a:picLocks noChangeAspect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675" cy="38735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2430" cy="635"/>
            </a:xfrm>
            <a:prstGeom prst="line">
              <a:avLst/>
            </a:prstGeom>
            <a:ln w="25400" cap="flat" cmpd="sng">
              <a:solidFill>
                <a:schemeClr val="accent1">
                  <a:lumMod val="60000"/>
                  <a:lumOff val="40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910" cy="4229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chemeClr val="accent1">
                  <a:lumMod val="40000"/>
                  <a:lumOff val="6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3090" cy="5924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solidFill>
                <a:schemeClr val="accent1">
                  <a:lumMod val="20000"/>
                  <a:lumOff val="8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</p:grpSp>
      <p:sp>
        <p:nvSpPr>
          <p:cNvPr id="9" name="제목 8"/>
          <p:cNvSpPr txBox="1"/>
          <p:nvPr/>
        </p:nvSpPr>
        <p:spPr>
          <a:xfrm>
            <a:off x="1763395" y="295910"/>
            <a:ext cx="4809490" cy="835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9. 질 향상 활동 성과관리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sp>
        <p:nvSpPr>
          <p:cNvPr id="10" name="제목 9"/>
          <p:cNvSpPr txBox="1"/>
          <p:nvPr/>
        </p:nvSpPr>
        <p:spPr>
          <a:xfrm>
            <a:off x="530295" y="1130935"/>
            <a:ext cx="1367860" cy="684104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000" b="1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■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낙상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graphicFrame>
        <p:nvGraphicFramePr>
          <p:cNvPr id="14" name="차트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767406"/>
              </p:ext>
            </p:extLst>
          </p:nvPr>
        </p:nvGraphicFramePr>
        <p:xfrm>
          <a:off x="2051720" y="1412776"/>
          <a:ext cx="646297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차트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7717675"/>
              </p:ext>
            </p:extLst>
          </p:nvPr>
        </p:nvGraphicFramePr>
        <p:xfrm>
          <a:off x="2051720" y="4005064"/>
          <a:ext cx="6462975" cy="252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947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579755" y="1484630"/>
            <a:ext cx="7450455" cy="410591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ctr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굴림" charset="0"/>
                <a:ea typeface="굴림" charset="0"/>
              </a:rPr>
              <a:t>■ </a:t>
            </a: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병원 주소 : 서울 중랑구 망우로316(상봉동) 이지펠리스 빌딩 5,6,7층</a:t>
            </a: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굴림" charset="0"/>
                <a:ea typeface="굴림" charset="0"/>
              </a:rPr>
              <a:t>■ </a:t>
            </a: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교통편의  : 1. 지하철 7호선, 경춘선,  중앙선,  강릉선</a:t>
            </a: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        </a:t>
            </a: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                   --- 상봉역 2번 출구 100M</a:t>
            </a: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             </a:t>
            </a: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                  2.  상봉 시외버스 터미널에서 도보 5분</a:t>
            </a: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굴림" charset="0"/>
                <a:ea typeface="굴림" charset="0"/>
              </a:rPr>
              <a:t>■</a:t>
            </a:r>
            <a:r>
              <a:rPr lang="en-US" altLang="ko-KR" sz="20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생활편의  : 홈 플러스, 코스트 코, 이-마트 상봉점 인접  </a:t>
            </a:r>
            <a:endParaRPr lang="ko-KR" altLang="en-US" sz="20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  <a:p>
            <a:pPr marL="0" indent="0" algn="l" defTabSz="914400" eaLnBrk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1" strike="noStrike" cap="none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/>
                </a:gradFill>
                <a:latin typeface="맑은 고딕" charset="0"/>
                <a:ea typeface="맑은 고딕" charset="0"/>
              </a:rPr>
              <a:t> </a:t>
            </a:r>
            <a:endParaRPr lang="ko-KR" altLang="en-US" sz="1800" b="1" strike="noStrike" cap="none" smtClean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/>
              </a:gradFill>
              <a:latin typeface="맑은 고딕" charset="0"/>
              <a:ea typeface="맑은 고딕" charset="0"/>
            </a:endParaRPr>
          </a:p>
        </p:txBody>
      </p:sp>
      <p:sp>
        <p:nvSpPr>
          <p:cNvPr id="14" name="포인트가 6개인 별 13"/>
          <p:cNvSpPr/>
          <p:nvPr/>
        </p:nvSpPr>
        <p:spPr>
          <a:xfrm>
            <a:off x="981075" y="3752850"/>
            <a:ext cx="278130" cy="360680"/>
          </a:xfrm>
          <a:prstGeom prst="star6">
            <a:avLst>
              <a:gd name="adj" fmla="val 0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sp>
        <p:nvSpPr>
          <p:cNvPr id="33" name="제목 1"/>
          <p:cNvSpPr txBox="1"/>
          <p:nvPr/>
        </p:nvSpPr>
        <p:spPr>
          <a:xfrm>
            <a:off x="1412240" y="574040"/>
            <a:ext cx="4186555" cy="7175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2. </a:t>
            </a:r>
            <a:r>
              <a:rPr lang="ko-KR" altLang="en-US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지리적인 위치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8955" y="538480"/>
            <a:ext cx="8012430" cy="716280"/>
            <a:chOff x="528955" y="538480"/>
            <a:chExt cx="8012430" cy="716280"/>
          </a:xfrm>
        </p:grpSpPr>
        <p:pic>
          <p:nvPicPr>
            <p:cNvPr id="41993" name="Picture 41992"/>
            <p:cNvPicPr>
              <a:picLocks noChangeAspect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675" cy="38735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2430" cy="635"/>
            </a:xfrm>
            <a:prstGeom prst="line">
              <a:avLst/>
            </a:prstGeom>
            <a:ln w="25400" cap="flat" cmpd="sng">
              <a:solidFill>
                <a:schemeClr val="accent1">
                  <a:lumMod val="60000"/>
                  <a:lumOff val="40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910" cy="4229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chemeClr val="accent1">
                  <a:lumMod val="40000"/>
                  <a:lumOff val="6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3090" cy="5924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solidFill>
                <a:schemeClr val="accent1">
                  <a:lumMod val="20000"/>
                  <a:lumOff val="8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</p:grpSp>
      <p:sp>
        <p:nvSpPr>
          <p:cNvPr id="9" name="제목 8"/>
          <p:cNvSpPr txBox="1"/>
          <p:nvPr/>
        </p:nvSpPr>
        <p:spPr>
          <a:xfrm>
            <a:off x="1763395" y="295910"/>
            <a:ext cx="4809490" cy="835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9. 질 향상 활동 성과관리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sp>
        <p:nvSpPr>
          <p:cNvPr id="10" name="제목 9"/>
          <p:cNvSpPr txBox="1"/>
          <p:nvPr/>
        </p:nvSpPr>
        <p:spPr>
          <a:xfrm>
            <a:off x="428352" y="1163211"/>
            <a:ext cx="1367860" cy="684104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2000" b="1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■ </a:t>
            </a:r>
            <a:r>
              <a:rPr lang="en-US" altLang="ko-KR" sz="2400" b="1" err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낙상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graphicFrame>
        <p:nvGraphicFramePr>
          <p:cNvPr id="11" name="차트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053384"/>
              </p:ext>
            </p:extLst>
          </p:nvPr>
        </p:nvGraphicFramePr>
        <p:xfrm>
          <a:off x="2051720" y="1505263"/>
          <a:ext cx="6489665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차트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276355"/>
              </p:ext>
            </p:extLst>
          </p:nvPr>
        </p:nvGraphicFramePr>
        <p:xfrm>
          <a:off x="2051720" y="4077072"/>
          <a:ext cx="6489665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2590458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8955" y="538480"/>
            <a:ext cx="8012430" cy="716280"/>
            <a:chOff x="528955" y="538480"/>
            <a:chExt cx="8012430" cy="716280"/>
          </a:xfrm>
        </p:grpSpPr>
        <p:pic>
          <p:nvPicPr>
            <p:cNvPr id="41993" name="Picture 41992"/>
            <p:cNvPicPr>
              <a:picLocks noChangeAspect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675" cy="38735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2430" cy="635"/>
            </a:xfrm>
            <a:prstGeom prst="line">
              <a:avLst/>
            </a:prstGeom>
            <a:ln w="25400" cap="flat" cmpd="sng">
              <a:solidFill>
                <a:schemeClr val="accent1">
                  <a:lumMod val="60000"/>
                  <a:lumOff val="40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910" cy="4229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chemeClr val="accent1">
                  <a:lumMod val="40000"/>
                  <a:lumOff val="6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3090" cy="5924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solidFill>
                <a:schemeClr val="accent1">
                  <a:lumMod val="20000"/>
                  <a:lumOff val="8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</p:grpSp>
      <p:sp>
        <p:nvSpPr>
          <p:cNvPr id="9" name="제목 8"/>
          <p:cNvSpPr txBox="1"/>
          <p:nvPr/>
        </p:nvSpPr>
        <p:spPr>
          <a:xfrm>
            <a:off x="1763395" y="295910"/>
            <a:ext cx="4809490" cy="835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9. 질 향상 활동 성과관리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sp>
        <p:nvSpPr>
          <p:cNvPr id="10" name="제목 9"/>
          <p:cNvSpPr txBox="1"/>
          <p:nvPr/>
        </p:nvSpPr>
        <p:spPr>
          <a:xfrm>
            <a:off x="56515" y="1167765"/>
            <a:ext cx="3616960" cy="679341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0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■ </a:t>
            </a:r>
            <a:r>
              <a:rPr lang="ko-KR" altLang="en-US" sz="2400" b="1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낙상예방활</a:t>
            </a:r>
            <a:r>
              <a:rPr lang="ko-KR" altLang="en-US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동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" y="1986793"/>
            <a:ext cx="3378964" cy="19907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06872"/>
            <a:ext cx="3312368" cy="200727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그림 15"/>
          <p:cNvPicPr/>
          <p:nvPr/>
        </p:nvPicPr>
        <p:blipFill rotWithShape="1">
          <a:blip r:embed="rId5">
            <a:alphaModFix/>
            <a:lum/>
          </a:blip>
          <a:stretch>
            <a:fillRect/>
          </a:stretch>
        </p:blipFill>
        <p:spPr>
          <a:xfrm>
            <a:off x="3203848" y="4293094"/>
            <a:ext cx="3010905" cy="2025957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5" name="타원 4"/>
          <p:cNvSpPr/>
          <p:nvPr/>
        </p:nvSpPr>
        <p:spPr>
          <a:xfrm>
            <a:off x="3851920" y="3501008"/>
            <a:ext cx="1944216" cy="115212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067944" y="3753906"/>
            <a:ext cx="151216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smtClean="0">
                <a:solidFill>
                  <a:schemeClr val="tx1"/>
                </a:solidFill>
              </a:rPr>
              <a:t>업무시작 전</a:t>
            </a:r>
            <a:endParaRPr lang="en-US" altLang="ko-KR" b="1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smtClean="0">
                <a:solidFill>
                  <a:schemeClr val="tx1"/>
                </a:solidFill>
              </a:rPr>
              <a:t> 구호 외침</a:t>
            </a:r>
            <a:endParaRPr lang="ko-KR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79261"/>
            <a:ext cx="1512168" cy="4358074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528955" y="538480"/>
            <a:ext cx="8012430" cy="716280"/>
            <a:chOff x="528955" y="538480"/>
            <a:chExt cx="8012430" cy="716280"/>
          </a:xfrm>
        </p:grpSpPr>
        <p:pic>
          <p:nvPicPr>
            <p:cNvPr id="41993" name="Picture 41992"/>
            <p:cNvPicPr>
              <a:picLocks noChangeAspect="1"/>
            </p:cNvPicPr>
            <p:nvPr/>
          </p:nvPicPr>
          <p:blipFill rotWithShape="1"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675" cy="38735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2430" cy="635"/>
            </a:xfrm>
            <a:prstGeom prst="line">
              <a:avLst/>
            </a:prstGeom>
            <a:ln w="25400" cap="flat" cmpd="sng">
              <a:solidFill>
                <a:schemeClr val="accent1">
                  <a:lumMod val="60000"/>
                  <a:lumOff val="40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910" cy="4229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chemeClr val="accent1">
                  <a:lumMod val="40000"/>
                  <a:lumOff val="6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3090" cy="5924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solidFill>
                <a:schemeClr val="accent1">
                  <a:lumMod val="20000"/>
                  <a:lumOff val="8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</p:grpSp>
      <p:sp>
        <p:nvSpPr>
          <p:cNvPr id="9" name="제목 8"/>
          <p:cNvSpPr txBox="1"/>
          <p:nvPr/>
        </p:nvSpPr>
        <p:spPr>
          <a:xfrm>
            <a:off x="1763395" y="295910"/>
            <a:ext cx="4809490" cy="835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9. 질 향상 활동 성과관리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sp>
        <p:nvSpPr>
          <p:cNvPr id="10" name="제목 9"/>
          <p:cNvSpPr txBox="1"/>
          <p:nvPr/>
        </p:nvSpPr>
        <p:spPr>
          <a:xfrm>
            <a:off x="0" y="1174924"/>
            <a:ext cx="3616960" cy="679341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0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■ </a:t>
            </a:r>
            <a:r>
              <a:rPr lang="ko-KR" altLang="en-US" sz="2400" b="1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낙상예방활</a:t>
            </a:r>
            <a:r>
              <a:rPr lang="ko-KR" altLang="en-US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동</a:t>
            </a:r>
          </a:p>
        </p:txBody>
      </p:sp>
      <p:pic>
        <p:nvPicPr>
          <p:cNvPr id="41997" name="그림 41996"/>
          <p:cNvPicPr/>
          <p:nvPr/>
        </p:nvPicPr>
        <p:blipFill rotWithShape="1">
          <a:blip r:embed="rId4">
            <a:alphaModFix/>
            <a:lum/>
          </a:blip>
          <a:stretch>
            <a:fillRect/>
          </a:stretch>
        </p:blipFill>
        <p:spPr>
          <a:xfrm>
            <a:off x="5510212" y="2031915"/>
            <a:ext cx="2871540" cy="231229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19" y="2034198"/>
            <a:ext cx="2880201" cy="23241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58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8955" y="538480"/>
            <a:ext cx="8012430" cy="716280"/>
            <a:chOff x="528955" y="538480"/>
            <a:chExt cx="8012430" cy="716280"/>
          </a:xfrm>
        </p:grpSpPr>
        <p:pic>
          <p:nvPicPr>
            <p:cNvPr id="41993" name="Picture 41992"/>
            <p:cNvPicPr>
              <a:picLocks noChangeAspect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675" cy="38735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2430" cy="635"/>
            </a:xfrm>
            <a:prstGeom prst="line">
              <a:avLst/>
            </a:prstGeom>
            <a:ln w="25400" cap="flat" cmpd="sng">
              <a:solidFill>
                <a:schemeClr val="accent1">
                  <a:lumMod val="60000"/>
                  <a:lumOff val="40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910" cy="4229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chemeClr val="accent1">
                  <a:lumMod val="40000"/>
                  <a:lumOff val="6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3090" cy="5924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solidFill>
                <a:schemeClr val="accent1">
                  <a:lumMod val="20000"/>
                  <a:lumOff val="8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</p:grpSp>
      <p:sp>
        <p:nvSpPr>
          <p:cNvPr id="9" name="제목 8"/>
          <p:cNvSpPr txBox="1"/>
          <p:nvPr/>
        </p:nvSpPr>
        <p:spPr>
          <a:xfrm>
            <a:off x="1763395" y="295910"/>
            <a:ext cx="4809490" cy="835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9. 질 향상 활동 성과관리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sp>
        <p:nvSpPr>
          <p:cNvPr id="10" name="제목 9"/>
          <p:cNvSpPr txBox="1"/>
          <p:nvPr/>
        </p:nvSpPr>
        <p:spPr>
          <a:xfrm>
            <a:off x="251520" y="1174925"/>
            <a:ext cx="3600400" cy="525884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 fontScale="85000" lnSpcReduction="10000"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 dirty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000" b="1" dirty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 </a:t>
            </a:r>
            <a:r>
              <a:rPr lang="en-US" altLang="ko-KR" sz="2400" b="1" dirty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굴림"/>
                <a:ea typeface="굴림"/>
              </a:rPr>
              <a:t>■ </a:t>
            </a:r>
            <a:r>
              <a:rPr lang="ko-KR" altLang="en-US" sz="2400" b="1" dirty="0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환자안전사고 보고체계</a:t>
            </a:r>
            <a:endParaRPr lang="ko-KR" altLang="en-US" sz="2400" b="1" dirty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82" y="1556792"/>
            <a:ext cx="5200650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867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64551" y="1193711"/>
            <a:ext cx="3616325" cy="60733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안전 사고 발생률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85878"/>
              </p:ext>
            </p:extLst>
          </p:nvPr>
        </p:nvGraphicFramePr>
        <p:xfrm>
          <a:off x="854094" y="2774429"/>
          <a:ext cx="7597532" cy="2232248"/>
        </p:xfrm>
        <a:graphic>
          <a:graphicData uri="http://schemas.openxmlformats.org/drawingml/2006/table">
            <a:tbl>
              <a:tblPr/>
              <a:tblGrid>
                <a:gridCol w="2206278"/>
                <a:gridCol w="1850728"/>
                <a:gridCol w="1770263"/>
                <a:gridCol w="1770263"/>
              </a:tblGrid>
              <a:tr h="4867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구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상반기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하반기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합  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049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직원안전사고</a:t>
                      </a:r>
                      <a:b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발생보고건수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86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월 평균 재직 </a:t>
                      </a:r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 수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130.5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7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C00000"/>
                          </a:solidFill>
                          <a:effectLst/>
                          <a:latin typeface="맑은 고딕"/>
                        </a:rPr>
                        <a:t>목표 </a:t>
                      </a:r>
                      <a:r>
                        <a:rPr lang="en-US" altLang="ko-KR" sz="1400" b="1" i="0" u="none" strike="noStrike">
                          <a:solidFill>
                            <a:srgbClr val="C00000"/>
                          </a:solidFill>
                          <a:effectLst/>
                          <a:latin typeface="맑은 고딕"/>
                        </a:rPr>
                        <a:t>1%</a:t>
                      </a:r>
                      <a:r>
                        <a:rPr lang="ko-KR" altLang="en-US" sz="1400" b="1" i="0" u="none" strike="noStrike">
                          <a:solidFill>
                            <a:srgbClr val="C00000"/>
                          </a:solidFill>
                          <a:effectLst/>
                          <a:latin typeface="맑은 고딕"/>
                        </a:rPr>
                        <a:t>이하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1.55%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1.53%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922690" y="2343666"/>
            <a:ext cx="152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smtClean="0"/>
              <a:t>2018</a:t>
            </a:r>
            <a:r>
              <a:rPr lang="ko-KR" altLang="en-US" b="1" smtClean="0"/>
              <a:t>년</a:t>
            </a:r>
            <a:endParaRPr lang="ko-KR" altLang="en-US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8955" y="538480"/>
            <a:ext cx="8012430" cy="716280"/>
            <a:chOff x="528955" y="538480"/>
            <a:chExt cx="8012430" cy="716280"/>
          </a:xfrm>
        </p:grpSpPr>
        <p:pic>
          <p:nvPicPr>
            <p:cNvPr id="41993" name="Picture 41992"/>
            <p:cNvPicPr>
              <a:picLocks noChangeAspect="1"/>
            </p:cNvPicPr>
            <p:nvPr/>
          </p:nvPicPr>
          <p:blipFill rotWithShape="1"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675" cy="38735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2430" cy="635"/>
            </a:xfrm>
            <a:prstGeom prst="line">
              <a:avLst/>
            </a:prstGeom>
            <a:ln w="25400" cap="flat" cmpd="sng">
              <a:solidFill>
                <a:schemeClr val="accent1">
                  <a:lumMod val="60000"/>
                  <a:lumOff val="40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910" cy="4229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chemeClr val="accent1">
                  <a:lumMod val="40000"/>
                  <a:lumOff val="6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3090" cy="5924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solidFill>
                <a:schemeClr val="accent1">
                  <a:lumMod val="20000"/>
                  <a:lumOff val="8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</p:grpSp>
      <p:sp>
        <p:nvSpPr>
          <p:cNvPr id="9" name="제목 8"/>
          <p:cNvSpPr txBox="1"/>
          <p:nvPr/>
        </p:nvSpPr>
        <p:spPr>
          <a:xfrm>
            <a:off x="1763395" y="295910"/>
            <a:ext cx="4809490" cy="835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9. 질 향상 활동 성과관리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5343525" cy="489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제목 1"/>
          <p:cNvSpPr txBox="1"/>
          <p:nvPr/>
        </p:nvSpPr>
        <p:spPr>
          <a:xfrm>
            <a:off x="64551" y="1167765"/>
            <a:ext cx="3616325" cy="60733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안전사고 보고체계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8997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28955" y="538480"/>
            <a:ext cx="8012430" cy="716280"/>
            <a:chOff x="528955" y="538480"/>
            <a:chExt cx="8012430" cy="716280"/>
          </a:xfrm>
        </p:grpSpPr>
        <p:pic>
          <p:nvPicPr>
            <p:cNvPr id="41993" name="Picture 41992"/>
            <p:cNvPicPr>
              <a:picLocks noChangeAspect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675" cy="38735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2430" cy="635"/>
            </a:xfrm>
            <a:prstGeom prst="line">
              <a:avLst/>
            </a:prstGeom>
            <a:ln w="25400" cap="flat" cmpd="sng">
              <a:solidFill>
                <a:schemeClr val="accent1">
                  <a:lumMod val="60000"/>
                  <a:lumOff val="40000"/>
                  <a:alpha val="10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910" cy="4229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>
              <a:solidFill>
                <a:schemeClr val="accent1">
                  <a:lumMod val="40000"/>
                  <a:lumOff val="6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3090" cy="5924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solidFill>
                <a:schemeClr val="accent1">
                  <a:lumMod val="20000"/>
                  <a:lumOff val="80000"/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144018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ko-KR" altLang="en-US" sz="1800" b="0">
                <a:latin typeface="맑은 고딕"/>
                <a:ea typeface="맑은 고딕"/>
              </a:endParaRPr>
            </a:p>
          </p:txBody>
        </p:sp>
      </p:grpSp>
      <p:sp>
        <p:nvSpPr>
          <p:cNvPr id="9" name="제목 8"/>
          <p:cNvSpPr txBox="1"/>
          <p:nvPr/>
        </p:nvSpPr>
        <p:spPr>
          <a:xfrm>
            <a:off x="1763395" y="295910"/>
            <a:ext cx="4809490" cy="83502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14401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32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   </a:t>
            </a:r>
            <a:r>
              <a:rPr lang="en-US" altLang="ko-KR" sz="2400" b="1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9. 질 향상 활동 성과관리</a:t>
            </a:r>
            <a:endParaRPr lang="ko-KR" altLang="en-US" sz="2400" b="1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960" y="1340768"/>
            <a:ext cx="4867275" cy="527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제목 1"/>
          <p:cNvSpPr txBox="1"/>
          <p:nvPr/>
        </p:nvSpPr>
        <p:spPr>
          <a:xfrm>
            <a:off x="64551" y="1193711"/>
            <a:ext cx="3616325" cy="607333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감염노출사고 보고체계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23585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87025" y="1268849"/>
            <a:ext cx="4875525" cy="494675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defTabSz="1440180"/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400" b="1" dirty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직무 스트레스 조사 결과</a:t>
            </a:r>
            <a:endParaRPr lang="ko-KR" altLang="en-US" sz="2400" b="1" dirty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300071"/>
              </p:ext>
            </p:extLst>
          </p:nvPr>
        </p:nvGraphicFramePr>
        <p:xfrm>
          <a:off x="1053797" y="2211506"/>
          <a:ext cx="7382697" cy="3724402"/>
        </p:xfrm>
        <a:graphic>
          <a:graphicData uri="http://schemas.openxmlformats.org/drawingml/2006/table">
            <a:tbl>
              <a:tblPr/>
              <a:tblGrid>
                <a:gridCol w="1425624"/>
                <a:gridCol w="1204546"/>
                <a:gridCol w="1224136"/>
                <a:gridCol w="1224136"/>
                <a:gridCol w="2304255"/>
              </a:tblGrid>
              <a:tr h="60629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항목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한국근로자</a:t>
                      </a:r>
                      <a:b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중앙값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한걸음병원 직원</a:t>
                      </a:r>
                      <a:b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중앙값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한걸음병원 직원</a:t>
                      </a:r>
                      <a:b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평균값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비고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물리환경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44.5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33.3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38.2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물리환경이 상대적으로 좋음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직무요구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52.1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41.7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41.6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직무요구는 상대적으로 낮음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직무자율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56.8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46.7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44.1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직무자율성이 상대적으로 높음</a:t>
                      </a:r>
                      <a:r>
                        <a:rPr lang="en-US" altLang="ko-KR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 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관계갈등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33.4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33.3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24.2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관계갈등이 상대적으로 낮음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직무불안정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50.1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33.3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31.8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직업이 상대적으로 안정적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조직체계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52.4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38.1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39.4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조직이 상대적으로 체계적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보상부적절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66.7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44.1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45.1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보상체계가 상대적으로 적절</a:t>
                      </a:r>
                      <a:r>
                        <a:rPr lang="en-US" altLang="ko-KR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 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직장문화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41.7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33.3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26.6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smtClean="0">
                          <a:solidFill>
                            <a:srgbClr val="0070C0"/>
                          </a:solidFill>
                          <a:effectLst/>
                          <a:latin typeface="맑은 고딕"/>
                        </a:rPr>
                        <a:t>직장문화가 상대적으로 문제적음</a:t>
                      </a:r>
                      <a:endParaRPr lang="en-US" altLang="ko-KR" sz="1200" b="1" i="0" u="none" strike="noStrike">
                        <a:solidFill>
                          <a:srgbClr val="0070C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76256" y="1763524"/>
            <a:ext cx="152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smtClean="0"/>
              <a:t>2018</a:t>
            </a:r>
            <a:r>
              <a:rPr lang="ko-KR" altLang="en-US" b="1" smtClean="0"/>
              <a:t>년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16040565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56515" y="1203017"/>
            <a:ext cx="4875525" cy="53532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defTabSz="1440180"/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400" b="1" dirty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 smtClean="0">
                <a:gradFill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맑은 고딕"/>
                <a:ea typeface="맑은 고딕"/>
              </a:rPr>
              <a:t>직무 스트레스 조사 결과</a:t>
            </a:r>
            <a:endParaRPr lang="ko-KR" altLang="en-US" sz="2400" b="1" dirty="0">
              <a:gradFill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맑은 고딕"/>
              <a:ea typeface="맑은 고딕"/>
            </a:endParaRPr>
          </a:p>
        </p:txBody>
      </p:sp>
      <p:graphicFrame>
        <p:nvGraphicFramePr>
          <p:cNvPr id="11" name="차트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045744"/>
              </p:ext>
            </p:extLst>
          </p:nvPr>
        </p:nvGraphicFramePr>
        <p:xfrm>
          <a:off x="1002030" y="1988840"/>
          <a:ext cx="745840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02030" y="5517232"/>
            <a:ext cx="745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latin typeface="HY수평선B" pitchFamily="18" charset="-127"/>
                <a:ea typeface="HY수평선B" pitchFamily="18" charset="-127"/>
              </a:rPr>
              <a:t>본원은  한국근로자  중앙값보다  상대적으로  업무스트레스가  낮음</a:t>
            </a:r>
            <a:endParaRPr lang="ko-KR" altLang="en-US" b="1">
              <a:latin typeface="HY수평선B" pitchFamily="18" charset="-127"/>
              <a:ea typeface="HY수평선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19587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-1" y="1167130"/>
            <a:ext cx="3616325" cy="63095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의료서비스 만족도 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none" lIns="91440" tIns="45720" rIns="91440" bIns="45720" anchor="ctr" anchorCtr="0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차트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076802"/>
              </p:ext>
            </p:extLst>
          </p:nvPr>
        </p:nvGraphicFramePr>
        <p:xfrm>
          <a:off x="5603855" y="4396248"/>
          <a:ext cx="2929255" cy="220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63072" y="544522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smtClean="0"/>
              <a:t>3</a:t>
            </a:r>
            <a:r>
              <a:rPr lang="ko-KR" altLang="en-US" sz="1200" b="1" err="1" smtClean="0"/>
              <a:t>개월이상</a:t>
            </a:r>
            <a:endParaRPr lang="ko-KR" altLang="en-US" sz="1200" b="1"/>
          </a:p>
        </p:txBody>
      </p:sp>
      <p:sp>
        <p:nvSpPr>
          <p:cNvPr id="19" name="TextBox 18"/>
          <p:cNvSpPr txBox="1"/>
          <p:nvPr/>
        </p:nvSpPr>
        <p:spPr>
          <a:xfrm>
            <a:off x="7857400" y="5433009"/>
            <a:ext cx="926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smtClean="0"/>
              <a:t>1~3</a:t>
            </a:r>
            <a:r>
              <a:rPr lang="ko-KR" altLang="en-US" sz="1200" b="1" smtClean="0"/>
              <a:t>개월</a:t>
            </a:r>
            <a:endParaRPr lang="ko-KR" altLang="en-US" sz="1200" b="1"/>
          </a:p>
        </p:txBody>
      </p:sp>
      <p:sp>
        <p:nvSpPr>
          <p:cNvPr id="20" name="TextBox 19"/>
          <p:cNvSpPr txBox="1"/>
          <p:nvPr/>
        </p:nvSpPr>
        <p:spPr>
          <a:xfrm>
            <a:off x="7524328" y="4719446"/>
            <a:ext cx="926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smtClean="0"/>
              <a:t>30</a:t>
            </a:r>
            <a:r>
              <a:rPr lang="ko-KR" altLang="en-US" sz="1200" b="1" err="1" smtClean="0"/>
              <a:t>일이내</a:t>
            </a:r>
            <a:endParaRPr lang="ko-KR" altLang="en-US" sz="1200" b="1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90" y="3493421"/>
            <a:ext cx="36385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66" y="3521649"/>
            <a:ext cx="22002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16" y="1916832"/>
            <a:ext cx="28098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947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598805" y="1291590"/>
            <a:ext cx="6655435" cy="7175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진료편의 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 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본원에서 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4Km</a:t>
            </a:r>
            <a:r>
              <a:rPr lang="ko-KR" altLang="en-US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이내 진료 가능 상급의료기관</a:t>
            </a:r>
            <a:r>
              <a:rPr lang="en-US" altLang="ko-KR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lum/>
          </a:blip>
          <a:srcRect/>
          <a:stretch>
            <a:fillRect/>
          </a:stretch>
        </p:blipFill>
        <p:spPr>
          <a:xfrm>
            <a:off x="577850" y="1917065"/>
            <a:ext cx="8012430" cy="446468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포인트가 6개인 별 1"/>
          <p:cNvSpPr/>
          <p:nvPr/>
        </p:nvSpPr>
        <p:spPr>
          <a:xfrm>
            <a:off x="3926205" y="3573780"/>
            <a:ext cx="279400" cy="360045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sp>
        <p:nvSpPr>
          <p:cNvPr id="11" name="포인트가 6개인 별 10"/>
          <p:cNvSpPr/>
          <p:nvPr/>
        </p:nvSpPr>
        <p:spPr>
          <a:xfrm>
            <a:off x="2051050" y="4653280"/>
            <a:ext cx="279400" cy="360045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sp>
        <p:nvSpPr>
          <p:cNvPr id="12" name="포인트가 6개인 별 11"/>
          <p:cNvSpPr/>
          <p:nvPr/>
        </p:nvSpPr>
        <p:spPr>
          <a:xfrm>
            <a:off x="3780155" y="5300980"/>
            <a:ext cx="279400" cy="360045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sp>
        <p:nvSpPr>
          <p:cNvPr id="13" name="포인트가 6개인 별 12"/>
          <p:cNvSpPr/>
          <p:nvPr/>
        </p:nvSpPr>
        <p:spPr>
          <a:xfrm>
            <a:off x="7667625" y="2870200"/>
            <a:ext cx="279400" cy="36068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sp>
        <p:nvSpPr>
          <p:cNvPr id="14" name="포인트가 6개인 별 13"/>
          <p:cNvSpPr/>
          <p:nvPr/>
        </p:nvSpPr>
        <p:spPr>
          <a:xfrm>
            <a:off x="981075" y="3752850"/>
            <a:ext cx="278130" cy="360680"/>
          </a:xfrm>
          <a:prstGeom prst="star6">
            <a:avLst>
              <a:gd name="adj" fmla="val 0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sp>
        <p:nvSpPr>
          <p:cNvPr id="16" name="포인트가 6개인 별 15"/>
          <p:cNvSpPr/>
          <p:nvPr/>
        </p:nvSpPr>
        <p:spPr>
          <a:xfrm>
            <a:off x="3627755" y="3878580"/>
            <a:ext cx="277495" cy="32512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flipV="1">
            <a:off x="1259205" y="3752850"/>
            <a:ext cx="2660650" cy="12573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>
            <a:stCxn id="2" idx="0"/>
            <a:endCxn id="13" idx="3"/>
          </p:cNvCxnSpPr>
          <p:nvPr/>
        </p:nvCxnSpPr>
        <p:spPr>
          <a:xfrm flipV="1">
            <a:off x="4205605" y="3141980"/>
            <a:ext cx="3462020" cy="5207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>
            <a:stCxn id="2" idx="3"/>
            <a:endCxn id="11" idx="0"/>
          </p:cNvCxnSpPr>
          <p:nvPr/>
        </p:nvCxnSpPr>
        <p:spPr>
          <a:xfrm flipH="1">
            <a:off x="2330450" y="3843655"/>
            <a:ext cx="1595755" cy="8997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stCxn id="2" idx="2"/>
            <a:endCxn id="12" idx="5"/>
          </p:cNvCxnSpPr>
          <p:nvPr/>
        </p:nvCxnSpPr>
        <p:spPr>
          <a:xfrm flipH="1">
            <a:off x="3919855" y="3933825"/>
            <a:ext cx="146050" cy="136715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제목 1"/>
          <p:cNvSpPr txBox="1"/>
          <p:nvPr/>
        </p:nvSpPr>
        <p:spPr>
          <a:xfrm>
            <a:off x="1412240" y="574040"/>
            <a:ext cx="4186555" cy="7175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2. </a:t>
            </a:r>
            <a:r>
              <a:rPr lang="ko-KR" altLang="en-US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지리적인 위치</a:t>
            </a:r>
          </a:p>
        </p:txBody>
      </p:sp>
      <p:sp>
        <p:nvSpPr>
          <p:cNvPr id="36" name="포인트가 6개인 별 35"/>
          <p:cNvSpPr/>
          <p:nvPr/>
        </p:nvSpPr>
        <p:spPr>
          <a:xfrm>
            <a:off x="1008380" y="3698875"/>
            <a:ext cx="279400" cy="36068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sp>
        <p:nvSpPr>
          <p:cNvPr id="37" name="제목 1"/>
          <p:cNvSpPr txBox="1"/>
          <p:nvPr/>
        </p:nvSpPr>
        <p:spPr>
          <a:xfrm>
            <a:off x="3952875" y="3698875"/>
            <a:ext cx="1656080" cy="358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ko-KR" altLang="en-US" sz="14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한걸음요양병원</a:t>
            </a:r>
          </a:p>
        </p:txBody>
      </p:sp>
      <p:sp>
        <p:nvSpPr>
          <p:cNvPr id="38" name="포인트가 6개인 별 37"/>
          <p:cNvSpPr/>
          <p:nvPr/>
        </p:nvSpPr>
        <p:spPr>
          <a:xfrm>
            <a:off x="4583430" y="2098675"/>
            <a:ext cx="279400" cy="358775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ko-KR" altLang="en-US"/>
          </a:p>
        </p:txBody>
      </p:sp>
      <p:cxnSp>
        <p:nvCxnSpPr>
          <p:cNvPr id="44" name="직선 연결선 43"/>
          <p:cNvCxnSpPr>
            <a:endCxn id="38" idx="2"/>
          </p:cNvCxnSpPr>
          <p:nvPr/>
        </p:nvCxnSpPr>
        <p:spPr>
          <a:xfrm flipV="1">
            <a:off x="4205605" y="2457450"/>
            <a:ext cx="517525" cy="111633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제목 1"/>
          <p:cNvSpPr txBox="1"/>
          <p:nvPr/>
        </p:nvSpPr>
        <p:spPr>
          <a:xfrm>
            <a:off x="4580255" y="2160905"/>
            <a:ext cx="1655445" cy="358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ko-KR" altLang="en-US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서울의료원</a:t>
            </a:r>
          </a:p>
        </p:txBody>
      </p:sp>
      <p:sp>
        <p:nvSpPr>
          <p:cNvPr id="48" name="제목 1"/>
          <p:cNvSpPr txBox="1"/>
          <p:nvPr/>
        </p:nvSpPr>
        <p:spPr>
          <a:xfrm rot="21183262">
            <a:off x="5351780" y="3051175"/>
            <a:ext cx="828675" cy="38608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4 Km</a:t>
            </a:r>
            <a:endParaRPr lang="ko-KR" altLang="en-US" sz="12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0" y="1207537"/>
            <a:ext cx="3616325" cy="63095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의료서비스 만족도</a:t>
            </a:r>
            <a:endParaRPr lang="ko-KR" altLang="en-US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none" lIns="91440" tIns="45720" rIns="91440" bIns="45720" anchor="ctr" anchorCtr="0">
            <a:spAutoFit/>
          </a:bodyPr>
          <a:lstStyle/>
          <a:p>
            <a:endParaRPr lang="ko-KR" altLang="en-US"/>
          </a:p>
        </p:txBody>
      </p:sp>
      <p:graphicFrame>
        <p:nvGraphicFramePr>
          <p:cNvPr id="14" name="차트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856437"/>
              </p:ext>
            </p:extLst>
          </p:nvPr>
        </p:nvGraphicFramePr>
        <p:xfrm>
          <a:off x="781050" y="2060848"/>
          <a:ext cx="7709610" cy="34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81050" y="5489203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HY수평선B" pitchFamily="18" charset="-127"/>
                <a:ea typeface="HY수평선B" pitchFamily="18" charset="-127"/>
              </a:rPr>
              <a:t>전반적인 만족도 </a:t>
            </a:r>
            <a:r>
              <a:rPr lang="en-US" altLang="ko-KR">
                <a:latin typeface="HY수평선B" pitchFamily="18" charset="-127"/>
                <a:ea typeface="HY수평선B" pitchFamily="18" charset="-127"/>
              </a:rPr>
              <a:t>: 4.8</a:t>
            </a:r>
            <a:r>
              <a:rPr lang="ko-KR" altLang="en-US">
                <a:latin typeface="HY수평선B" pitchFamily="18" charset="-127"/>
                <a:ea typeface="HY수평선B" pitchFamily="18" charset="-127"/>
              </a:rPr>
              <a:t>점</a:t>
            </a:r>
            <a:endParaRPr lang="en-US" altLang="ko-KR">
              <a:latin typeface="HY수평선B" pitchFamily="18" charset="-127"/>
              <a:ea typeface="HY수평선B" pitchFamily="18" charset="-127"/>
              <a:sym typeface="Wingdings" pitchFamily="2" charset="2"/>
            </a:endParaRPr>
          </a:p>
          <a:p>
            <a:pPr marL="342900" indent="-342900"/>
            <a:r>
              <a:rPr lang="en-US" altLang="ko-KR" smtClean="0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5</a:t>
            </a:r>
            <a:r>
              <a:rPr lang="ko-KR" altLang="en-US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점 척도 </a:t>
            </a:r>
            <a:r>
              <a:rPr lang="en-US" altLang="ko-KR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4.8</a:t>
            </a:r>
            <a:r>
              <a:rPr lang="ko-KR" altLang="en-US" smtClean="0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점으로</a:t>
            </a:r>
            <a:endParaRPr lang="en-US" altLang="ko-KR" smtClean="0">
              <a:latin typeface="HY수평선B" pitchFamily="18" charset="-127"/>
              <a:ea typeface="HY수평선B" pitchFamily="18" charset="-127"/>
              <a:sym typeface="Wingdings" pitchFamily="2" charset="2"/>
            </a:endParaRPr>
          </a:p>
          <a:p>
            <a:pPr marL="342900" indent="-342900"/>
            <a:r>
              <a:rPr lang="en-US" altLang="ko-KR" smtClean="0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2017</a:t>
            </a:r>
            <a:r>
              <a:rPr lang="ko-KR" altLang="en-US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년 </a:t>
            </a:r>
            <a:r>
              <a:rPr lang="en-US" altLang="ko-KR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4.43</a:t>
            </a:r>
            <a:r>
              <a:rPr lang="ko-KR" altLang="en-US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점보다 </a:t>
            </a:r>
            <a:r>
              <a:rPr lang="en-US" altLang="ko-KR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0.37</a:t>
            </a:r>
            <a:r>
              <a:rPr lang="ko-KR" altLang="en-US">
                <a:latin typeface="HY수평선B" pitchFamily="18" charset="-127"/>
                <a:ea typeface="HY수평선B" pitchFamily="18" charset="-127"/>
                <a:sym typeface="Wingdings" pitchFamily="2" charset="2"/>
              </a:rPr>
              <a:t>점 높게 나옴</a:t>
            </a:r>
            <a:endParaRPr lang="en-US" altLang="ko-KR">
              <a:latin typeface="HY수평선B" pitchFamily="18" charset="-127"/>
              <a:ea typeface="HY수평선B" pitchFamily="18" charset="-127"/>
              <a:sym typeface="Wingdings" pitchFamily="2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56515" y="1257573"/>
            <a:ext cx="3616325" cy="607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신체 </a:t>
            </a:r>
            <a:r>
              <a:rPr lang="ko-KR" altLang="en-US" sz="2400" b="1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보호대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02891"/>
              </p:ext>
            </p:extLst>
          </p:nvPr>
        </p:nvGraphicFramePr>
        <p:xfrm>
          <a:off x="1259632" y="2924944"/>
          <a:ext cx="7167124" cy="1610778"/>
        </p:xfrm>
        <a:graphic>
          <a:graphicData uri="http://schemas.openxmlformats.org/drawingml/2006/table">
            <a:tbl>
              <a:tblPr/>
              <a:tblGrid>
                <a:gridCol w="758872"/>
                <a:gridCol w="534021"/>
                <a:gridCol w="534021"/>
                <a:gridCol w="534021"/>
                <a:gridCol w="534021"/>
                <a:gridCol w="534021"/>
                <a:gridCol w="534021"/>
                <a:gridCol w="534021"/>
                <a:gridCol w="534021"/>
                <a:gridCol w="534021"/>
                <a:gridCol w="534021"/>
                <a:gridCol w="534021"/>
                <a:gridCol w="534021"/>
              </a:tblGrid>
              <a:tr h="53692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692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사용건수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92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직원교육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실시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50267" y="2345809"/>
            <a:ext cx="2376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b="1" smtClean="0">
                <a:latin typeface="+mn-lt"/>
              </a:rPr>
              <a:t>대상 </a:t>
            </a:r>
            <a:r>
              <a:rPr lang="en-US" altLang="ko-KR" sz="1600" b="1" smtClean="0">
                <a:latin typeface="+mn-lt"/>
              </a:rPr>
              <a:t>: 6,7</a:t>
            </a:r>
            <a:r>
              <a:rPr lang="ko-KR" altLang="en-US" sz="1600" b="1" smtClean="0">
                <a:latin typeface="+mn-lt"/>
              </a:rPr>
              <a:t>병동 입원환자</a:t>
            </a:r>
            <a:endParaRPr lang="ko-KR" altLang="en-US" sz="1600" b="1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114935" y="1130300"/>
            <a:ext cx="4301490" cy="8642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욕창관리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896094"/>
              </p:ext>
            </p:extLst>
          </p:nvPr>
        </p:nvGraphicFramePr>
        <p:xfrm>
          <a:off x="1475656" y="2962672"/>
          <a:ext cx="6867275" cy="2122512"/>
        </p:xfrm>
        <a:graphic>
          <a:graphicData uri="http://schemas.openxmlformats.org/drawingml/2006/table">
            <a:tbl>
              <a:tblPr/>
              <a:tblGrid>
                <a:gridCol w="1622330"/>
                <a:gridCol w="1124580"/>
                <a:gridCol w="1373455"/>
                <a:gridCol w="1373455"/>
                <a:gridCol w="1373455"/>
              </a:tblGrid>
              <a:tr h="5306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구분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06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욕창발생보고건수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6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총 재원 일수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12,927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13,063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13,240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13,257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6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목표 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13995" y="2411463"/>
            <a:ext cx="152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smtClean="0"/>
              <a:t>2018</a:t>
            </a:r>
            <a:r>
              <a:rPr lang="ko-KR" altLang="en-US" b="1" smtClean="0"/>
              <a:t>년</a:t>
            </a:r>
            <a:endParaRPr lang="ko-KR" altLang="en-US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56515" y="1204486"/>
            <a:ext cx="4301490" cy="6793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불만고충처리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20447"/>
              </p:ext>
            </p:extLst>
          </p:nvPr>
        </p:nvGraphicFramePr>
        <p:xfrm>
          <a:off x="698500" y="2204864"/>
          <a:ext cx="7746999" cy="3525217"/>
        </p:xfrm>
        <a:graphic>
          <a:graphicData uri="http://schemas.openxmlformats.org/drawingml/2006/table">
            <a:tbl>
              <a:tblPr/>
              <a:tblGrid>
                <a:gridCol w="686081"/>
                <a:gridCol w="1867665"/>
                <a:gridCol w="1276873"/>
                <a:gridCol w="1743790"/>
                <a:gridCol w="2172590"/>
              </a:tblGrid>
              <a:tr h="29624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불만 및 고충처리 결과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구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불만사항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칭찬사항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개선내용</a:t>
                      </a:r>
                      <a:endParaRPr lang="ko-KR" altLang="en-US" sz="14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비용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시설 및 환경 </a:t>
                      </a:r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직원응대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와이파이 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점검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: 180,000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환자복 불편 </a:t>
                      </a:r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  <a:b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치료시 음악방송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직원응대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환자복 추가구입</a:t>
                      </a:r>
                      <a:endParaRPr lang="en-US" altLang="ko-KR" sz="1400" b="1" i="0" u="none" strike="noStrike" smtClean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  <a:p>
                      <a:pPr algn="l" fontAlgn="ctr"/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(100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벌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환자복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: </a:t>
                      </a:r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2,310,000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/>
                      </a:r>
                      <a:b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: 240,000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시설 및 환경 </a:t>
                      </a:r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직원응대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와이파이 재점검</a:t>
                      </a:r>
                      <a:endParaRPr lang="ko-KR" altLang="en-US" sz="14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: 90,000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3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분기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시설 및 환경 </a:t>
                      </a:r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  <a:b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외출 관련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직원응대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와이파이 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점검</a:t>
                      </a:r>
                      <a:b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코끼리자전거 교체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/>
                      </a:r>
                      <a:b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소변기 센서 교체</a:t>
                      </a:r>
                      <a:endParaRPr lang="ko-KR" altLang="en-US" sz="14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코끼리자전거 신품구매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: </a:t>
                      </a:r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  </a:t>
                      </a:r>
                    </a:p>
                    <a:p>
                      <a:pPr algn="l" fontAlgn="ctr"/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 18,920,000</a:t>
                      </a:r>
                    </a:p>
                    <a:p>
                      <a:pPr algn="l" fontAlgn="ctr"/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환자복 </a:t>
                      </a:r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2,310,000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/>
                      </a:r>
                      <a:b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직원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: 310,000</a:t>
                      </a:r>
                      <a:b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▷</a:t>
                      </a:r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장기근속상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: 5,255,000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11814" y="1699161"/>
            <a:ext cx="152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smtClean="0"/>
              <a:t>2018</a:t>
            </a:r>
            <a:r>
              <a:rPr lang="ko-KR" altLang="en-US" b="1" smtClean="0"/>
              <a:t>년</a:t>
            </a:r>
            <a:endParaRPr lang="ko-KR" altLang="en-US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56515" y="1204486"/>
            <a:ext cx="4301490" cy="6793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불만고충처리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99" y="1988840"/>
            <a:ext cx="3829050" cy="36957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" y="4036377"/>
            <a:ext cx="3886200" cy="22288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0096" y="5957723"/>
            <a:ext cx="1909936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환자복 구입</a:t>
            </a:r>
            <a:endParaRPr lang="ko-KR" altLang="en-US" sz="1600" b="1"/>
          </a:p>
        </p:txBody>
      </p:sp>
      <p:sp>
        <p:nvSpPr>
          <p:cNvPr id="14" name="TextBox 13"/>
          <p:cNvSpPr txBox="1"/>
          <p:nvPr/>
        </p:nvSpPr>
        <p:spPr>
          <a:xfrm>
            <a:off x="6040784" y="1545273"/>
            <a:ext cx="2376265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코끼리자전거 신품구입</a:t>
            </a:r>
            <a:endParaRPr lang="ko-KR" altLang="en-US" sz="1600" b="1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14" y="2060848"/>
            <a:ext cx="2163141" cy="161694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0072" y="3284984"/>
            <a:ext cx="1773859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화장실 센서 교체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53550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52104" y="3879175"/>
            <a:ext cx="2130116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직원 공유 회람</a:t>
            </a:r>
            <a:endParaRPr lang="ko-KR" altLang="en-US" sz="1600" b="1"/>
          </a:p>
        </p:txBody>
      </p:sp>
      <p:sp>
        <p:nvSpPr>
          <p:cNvPr id="14" name="TextBox 13"/>
          <p:cNvSpPr txBox="1"/>
          <p:nvPr/>
        </p:nvSpPr>
        <p:spPr>
          <a:xfrm>
            <a:off x="1565201" y="3879175"/>
            <a:ext cx="2380670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직원 정보공유 게시판</a:t>
            </a:r>
            <a:endParaRPr lang="ko-KR" altLang="en-US" sz="16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18" y="1737633"/>
            <a:ext cx="3110483" cy="206000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제목 1"/>
          <p:cNvSpPr txBox="1"/>
          <p:nvPr/>
        </p:nvSpPr>
        <p:spPr>
          <a:xfrm>
            <a:off x="36928" y="1130300"/>
            <a:ext cx="3616325" cy="6073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직원 </a:t>
            </a:r>
            <a:r>
              <a:rPr lang="ko-KR" altLang="en-US" sz="2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공유</a:t>
            </a:r>
            <a:endParaRPr lang="ko-KR" altLang="en-US" sz="24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45" y="1763370"/>
            <a:ext cx="3392686" cy="20600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그림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59" y="4314582"/>
            <a:ext cx="3629172" cy="2305135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62859" y="6006484"/>
            <a:ext cx="2130116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부서장 회의</a:t>
            </a:r>
            <a:endParaRPr lang="ko-KR" altLang="en-US" sz="1600" b="1"/>
          </a:p>
        </p:txBody>
      </p:sp>
    </p:spTree>
    <p:extLst>
      <p:ext uri="{BB962C8B-B14F-4D97-AF65-F5344CB8AC3E}">
        <p14:creationId xmlns:p14="http://schemas.microsoft.com/office/powerpoint/2010/main" val="1648752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199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9" name="제목 1"/>
          <p:cNvSpPr txBox="1"/>
          <p:nvPr/>
        </p:nvSpPr>
        <p:spPr>
          <a:xfrm>
            <a:off x="1763395" y="295910"/>
            <a:ext cx="4808855" cy="83439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9.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질 향상 활동 성과관리</a:t>
            </a:r>
          </a:p>
        </p:txBody>
      </p:sp>
      <p:sp>
        <p:nvSpPr>
          <p:cNvPr id="10" name="제목 1"/>
          <p:cNvSpPr txBox="1"/>
          <p:nvPr/>
        </p:nvSpPr>
        <p:spPr>
          <a:xfrm>
            <a:off x="56515" y="1204486"/>
            <a:ext cx="4301490" cy="6793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 </a:t>
            </a:r>
            <a:r>
              <a:rPr lang="en-US" altLang="ko-KR" sz="20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 </a:t>
            </a:r>
            <a:r>
              <a:rPr lang="ko-KR" altLang="en-US" sz="24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■ </a:t>
            </a:r>
            <a:r>
              <a:rPr lang="en-US" altLang="ko-KR" sz="2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</a:rPr>
              <a:t>QPS</a:t>
            </a:r>
            <a:r>
              <a:rPr lang="ko-KR" altLang="en-US" sz="2400" b="1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n-lt"/>
              </a:rPr>
              <a:t>활동 발표회</a:t>
            </a:r>
            <a:endParaRPr lang="ko-KR" altLang="en-US" sz="2400" b="1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+mn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3828"/>
            <a:ext cx="3876675" cy="17526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67" y="1883827"/>
            <a:ext cx="3819525" cy="17526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67" y="4352503"/>
            <a:ext cx="3819525" cy="20288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52120" y="3691771"/>
            <a:ext cx="2130116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간호과</a:t>
            </a:r>
            <a:r>
              <a:rPr lang="en-US" altLang="ko-KR" sz="1600" b="1" smtClean="0"/>
              <a:t>-</a:t>
            </a:r>
            <a:r>
              <a:rPr lang="ko-KR" altLang="en-US" sz="1600" b="1" smtClean="0"/>
              <a:t>손위생</a:t>
            </a:r>
            <a:endParaRPr lang="ko-KR" altLang="en-US" sz="1600" b="1"/>
          </a:p>
        </p:txBody>
      </p:sp>
      <p:sp>
        <p:nvSpPr>
          <p:cNvPr id="17" name="TextBox 16"/>
          <p:cNvSpPr txBox="1"/>
          <p:nvPr/>
        </p:nvSpPr>
        <p:spPr>
          <a:xfrm>
            <a:off x="2621905" y="6015315"/>
            <a:ext cx="2130116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포상금 전달</a:t>
            </a:r>
            <a:endParaRPr lang="ko-KR" altLang="en-US" sz="1600" b="1"/>
          </a:p>
        </p:txBody>
      </p:sp>
      <p:sp>
        <p:nvSpPr>
          <p:cNvPr id="14" name="TextBox 13"/>
          <p:cNvSpPr txBox="1"/>
          <p:nvPr/>
        </p:nvSpPr>
        <p:spPr>
          <a:xfrm>
            <a:off x="1556847" y="3691771"/>
            <a:ext cx="2130116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/>
              <a:t>영양과</a:t>
            </a:r>
            <a:r>
              <a:rPr lang="en-US" altLang="ko-KR" sz="1600" b="1" smtClean="0"/>
              <a:t>-</a:t>
            </a:r>
            <a:r>
              <a:rPr lang="ko-KR" altLang="en-US" sz="1600" b="1" smtClean="0"/>
              <a:t>잔반줄이기</a:t>
            </a:r>
            <a:endParaRPr lang="ko-KR" altLang="en-US" sz="1600" b="1"/>
          </a:p>
        </p:txBody>
      </p:sp>
    </p:spTree>
    <p:extLst>
      <p:ext uri="{BB962C8B-B14F-4D97-AF65-F5344CB8AC3E}">
        <p14:creationId xmlns:p14="http://schemas.microsoft.com/office/powerpoint/2010/main" val="21599146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430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3740431" cy="204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947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sp>
        <p:nvSpPr>
          <p:cNvPr id="33" name="제목 1"/>
          <p:cNvSpPr txBox="1"/>
          <p:nvPr/>
        </p:nvSpPr>
        <p:spPr>
          <a:xfrm>
            <a:off x="1412240" y="574040"/>
            <a:ext cx="4186555" cy="7175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2. </a:t>
            </a:r>
            <a:r>
              <a:rPr lang="ko-KR" altLang="en-US" sz="3200" b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지리적인 위치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13582"/>
              </p:ext>
            </p:extLst>
          </p:nvPr>
        </p:nvGraphicFramePr>
        <p:xfrm>
          <a:off x="579757" y="1772816"/>
          <a:ext cx="796099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043"/>
                <a:gridCol w="3115287"/>
                <a:gridCol w="2653665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</a:t>
                      </a:r>
                      <a:r>
                        <a:rPr lang="ko-KR" altLang="en-US" dirty="0" smtClean="0"/>
                        <a:t>병원 명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  </a:t>
                      </a:r>
                      <a:r>
                        <a:rPr lang="ko-KR" altLang="en-US" dirty="0" smtClean="0"/>
                        <a:t>주 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  </a:t>
                      </a:r>
                      <a:r>
                        <a:rPr lang="ko-KR" altLang="en-US" dirty="0" smtClean="0"/>
                        <a:t>전화번호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경희대 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동대문구 경희대로 </a:t>
                      </a:r>
                      <a:r>
                        <a:rPr lang="en-US" altLang="ko-KR" dirty="0" smtClean="0"/>
                        <a:t>23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02-958-8114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건국대 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광진구 </a:t>
                      </a:r>
                      <a:r>
                        <a:rPr lang="ko-KR" altLang="en-US" dirty="0" err="1" smtClean="0"/>
                        <a:t>능곡로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120-1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1588-1533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서울의료원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중랑구 신내로 </a:t>
                      </a:r>
                      <a:r>
                        <a:rPr lang="en-US" altLang="ko-KR" dirty="0" smtClean="0"/>
                        <a:t>156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02-2276-7000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삼육</a:t>
                      </a:r>
                      <a:r>
                        <a:rPr lang="ko-KR" altLang="en-US" dirty="0" smtClean="0"/>
                        <a:t> 서울병원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동대문구 망우로 </a:t>
                      </a:r>
                      <a:r>
                        <a:rPr lang="en-US" altLang="ko-KR" dirty="0" smtClean="0"/>
                        <a:t>82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1577-3675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한양대구리병원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경기도 구리시 </a:t>
                      </a:r>
                      <a:r>
                        <a:rPr lang="ko-KR" altLang="en-US" dirty="0" err="1" smtClean="0"/>
                        <a:t>경춘로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153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1644-9118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동부제일병원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중랑구 망우로 </a:t>
                      </a:r>
                      <a:r>
                        <a:rPr lang="en-US" altLang="ko-KR" dirty="0" smtClean="0"/>
                        <a:t>511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02-437-5011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서울 북부병원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/>
                        <a:t> </a:t>
                      </a:r>
                      <a:r>
                        <a:rPr lang="ko-KR" altLang="en-US" baseline="0" dirty="0" smtClean="0"/>
                        <a:t>중랑구 양원역로 </a:t>
                      </a:r>
                      <a:r>
                        <a:rPr lang="en-US" altLang="ko-KR" baseline="0" dirty="0" smtClean="0"/>
                        <a:t>38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02-2036-0200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강동성심병원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강동구 </a:t>
                      </a:r>
                      <a:r>
                        <a:rPr lang="ko-KR" altLang="en-US" dirty="0" err="1" smtClean="0"/>
                        <a:t>성안로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150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1588-4100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을지병원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노원구 </a:t>
                      </a:r>
                      <a:r>
                        <a:rPr lang="ko-KR" altLang="en-US" dirty="0" err="1" smtClean="0"/>
                        <a:t>한글비석로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68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1899-0001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녹색병원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중랑구 </a:t>
                      </a:r>
                      <a:r>
                        <a:rPr lang="ko-KR" altLang="en-US" dirty="0" err="1" smtClean="0"/>
                        <a:t>사가정로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49</a:t>
                      </a:r>
                      <a:r>
                        <a:rPr lang="ko-KR" altLang="en-US" dirty="0" smtClean="0"/>
                        <a:t>길</a:t>
                      </a:r>
                      <a:r>
                        <a:rPr lang="en-US" altLang="ko-KR" dirty="0" smtClean="0"/>
                        <a:t>53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02-490-2000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메디앙병원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</a:t>
                      </a:r>
                      <a:r>
                        <a:rPr lang="ko-KR" altLang="en-US" dirty="0" smtClean="0"/>
                        <a:t>중랑구 </a:t>
                      </a:r>
                      <a:r>
                        <a:rPr lang="ko-KR" altLang="en-US" dirty="0" err="1" smtClean="0"/>
                        <a:t>면목로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473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 02-496-7771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그룹 3"/>
          <p:cNvGrpSpPr/>
          <p:nvPr/>
        </p:nvGrpSpPr>
        <p:grpSpPr>
          <a:xfrm>
            <a:off x="528955" y="538480"/>
            <a:ext cx="8011795" cy="715645"/>
            <a:chOff x="528955" y="538480"/>
            <a:chExt cx="8011795" cy="715645"/>
          </a:xfrm>
        </p:grpSpPr>
        <p:pic>
          <p:nvPicPr>
            <p:cNvPr id="1843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alphaModFix/>
              <a:lum/>
            </a:blip>
            <a:srcRect/>
            <a:stretch>
              <a:fillRect/>
            </a:stretch>
          </p:blipFill>
          <p:spPr>
            <a:xfrm>
              <a:off x="7204710" y="780415"/>
              <a:ext cx="1336040" cy="38671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6" name="직선 연결선 5"/>
            <p:cNvCxnSpPr/>
            <p:nvPr/>
          </p:nvCxnSpPr>
          <p:spPr>
            <a:xfrm>
              <a:off x="528955" y="1254125"/>
              <a:ext cx="8011795" cy="0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/>
            <p:cNvSpPr/>
            <p:nvPr/>
          </p:nvSpPr>
          <p:spPr>
            <a:xfrm>
              <a:off x="579755" y="744855"/>
              <a:ext cx="422275" cy="42227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81050" y="538480"/>
              <a:ext cx="592455" cy="591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ko-KR" altLang="en-US"/>
            </a:p>
          </p:txBody>
        </p:sp>
      </p:grpSp>
      <p:graphicFrame>
        <p:nvGraphicFramePr>
          <p:cNvPr id="11" name="내용 개체 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061970"/>
              </p:ext>
            </p:extLst>
          </p:nvPr>
        </p:nvGraphicFramePr>
        <p:xfrm>
          <a:off x="1907704" y="1586811"/>
          <a:ext cx="5987008" cy="32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1377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Pages>67</Pages>
  <Words>2330</Words>
  <Characters>0</Characters>
  <Application>Microsoft Office PowerPoint</Application>
  <DocSecurity>0</DocSecurity>
  <PresentationFormat>화면 슬라이드 쇼(4:3)</PresentationFormat>
  <Lines>0</Lines>
  <Paragraphs>924</Paragraphs>
  <Slides>77</Slides>
  <Notes>3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77</vt:i4>
      </vt:variant>
    </vt:vector>
  </HeadingPairs>
  <TitlesOfParts>
    <vt:vector size="79" baseType="lpstr">
      <vt:lpstr>Office 테마</vt:lpstr>
      <vt:lpstr>워크시트</vt:lpstr>
      <vt:lpstr>한걸음요양병원 현황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Registered User</cp:lastModifiedBy>
  <cp:revision>168</cp:revision>
  <cp:lastPrinted>2019-01-10T06:14:04Z</cp:lastPrinted>
  <dcterms:modified xsi:type="dcterms:W3CDTF">2020-08-19T08:57:38Z</dcterms:modified>
</cp:coreProperties>
</file>